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7"/>
  </p:notesMasterIdLst>
  <p:sldIdLst>
    <p:sldId id="256" r:id="rId2"/>
    <p:sldId id="328" r:id="rId3"/>
    <p:sldId id="343" r:id="rId4"/>
    <p:sldId id="327" r:id="rId5"/>
    <p:sldId id="344" r:id="rId6"/>
    <p:sldId id="345" r:id="rId7"/>
    <p:sldId id="339" r:id="rId8"/>
    <p:sldId id="326" r:id="rId9"/>
    <p:sldId id="337" r:id="rId10"/>
    <p:sldId id="341" r:id="rId11"/>
    <p:sldId id="346" r:id="rId12"/>
    <p:sldId id="342" r:id="rId13"/>
    <p:sldId id="334" r:id="rId14"/>
    <p:sldId id="335" r:id="rId15"/>
    <p:sldId id="336"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David" panose="020E0502060401010101" pitchFamily="34" charset="-79"/>
      <p:regular r:id="rId22"/>
      <p:bold r:id="rId23"/>
    </p:embeddedFont>
    <p:embeddedFont>
      <p:font typeface="Fira Sans Condensed Light" panose="020B0403050000020004" pitchFamily="34" charset="0"/>
      <p:regular r:id="rId24"/>
      <p:italic r:id="rId25"/>
    </p:embeddedFont>
    <p:embeddedFont>
      <p:font typeface="Fira Sans Extra Condensed Medium" panose="020B0604020202020204" charset="0"/>
      <p:regular r:id="rId26"/>
      <p:bold r:id="rId27"/>
      <p:italic r:id="rId28"/>
      <p:boldItalic r:id="rId29"/>
    </p:embeddedFont>
    <p:embeddedFont>
      <p:font typeface="Heebo" pitchFamily="2" charset="-79"/>
      <p:regular r:id="rId30"/>
      <p:bold r:id="rId31"/>
    </p:embeddedFont>
    <p:embeddedFont>
      <p:font typeface="Rajdhani" panose="020B0604020202020204" charset="0"/>
      <p:regular r:id="rId32"/>
      <p:bold r:id="rId33"/>
    </p:embeddedFon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70B7"/>
    <a:srgbClr val="C00000"/>
    <a:srgbClr val="E2AC00"/>
    <a:srgbClr val="A8801C"/>
    <a:srgbClr val="018287"/>
    <a:srgbClr val="59A7FF"/>
    <a:srgbClr val="FFFFFF"/>
    <a:srgbClr val="1E35A1"/>
    <a:srgbClr val="0C79F3"/>
    <a:srgbClr val="00D4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D09266-E561-4E4D-8DEA-0B54E804D108}" v="4" dt="2023-05-27T11:55:04.9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447" autoAdjust="0"/>
  </p:normalViewPr>
  <p:slideViewPr>
    <p:cSldViewPr snapToGrid="0">
      <p:cViewPr varScale="1">
        <p:scale>
          <a:sx n="78" d="100"/>
          <a:sy n="78" d="100"/>
        </p:scale>
        <p:origin x="940" y="68"/>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viewProps" Target="viewProps.xml"/><Relationship Id="rId21" Type="http://schemas.openxmlformats.org/officeDocument/2006/relationships/font" Target="fonts/font4.fntdata"/><Relationship Id="rId34" Type="http://schemas.openxmlformats.org/officeDocument/2006/relationships/font" Target="fonts/font17.fntdata"/><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an Sharazki" userId="2ec898e14e634971" providerId="LiveId" clId="{E4D09266-E561-4E4D-8DEA-0B54E804D108}"/>
    <pc:docChg chg="custSel addSld modSld">
      <pc:chgData name="Matan Sharazki" userId="2ec898e14e634971" providerId="LiveId" clId="{E4D09266-E561-4E4D-8DEA-0B54E804D108}" dt="2023-05-27T11:55:04.946" v="30" actId="1076"/>
      <pc:docMkLst>
        <pc:docMk/>
      </pc:docMkLst>
      <pc:sldChg chg="modSp mod">
        <pc:chgData name="Matan Sharazki" userId="2ec898e14e634971" providerId="LiveId" clId="{E4D09266-E561-4E4D-8DEA-0B54E804D108}" dt="2023-05-27T11:33:33.041" v="1" actId="20577"/>
        <pc:sldMkLst>
          <pc:docMk/>
          <pc:sldMk cId="3865593952" sldId="327"/>
        </pc:sldMkLst>
        <pc:spChg chg="mod">
          <ac:chgData name="Matan Sharazki" userId="2ec898e14e634971" providerId="LiveId" clId="{E4D09266-E561-4E4D-8DEA-0B54E804D108}" dt="2023-05-27T11:33:33.041" v="1" actId="20577"/>
          <ac:spMkLst>
            <pc:docMk/>
            <pc:sldMk cId="3865593952" sldId="327"/>
            <ac:spMk id="5" creationId="{552B841C-3A47-190D-18D7-083D9D4187BD}"/>
          </ac:spMkLst>
        </pc:spChg>
      </pc:sldChg>
      <pc:sldChg chg="addSp delSp modSp new mod">
        <pc:chgData name="Matan Sharazki" userId="2ec898e14e634971" providerId="LiveId" clId="{E4D09266-E561-4E4D-8DEA-0B54E804D108}" dt="2023-05-27T11:55:04.946" v="30" actId="1076"/>
        <pc:sldMkLst>
          <pc:docMk/>
          <pc:sldMk cId="1666881783" sldId="346"/>
        </pc:sldMkLst>
        <pc:spChg chg="mod">
          <ac:chgData name="Matan Sharazki" userId="2ec898e14e634971" providerId="LiveId" clId="{E4D09266-E561-4E4D-8DEA-0B54E804D108}" dt="2023-05-27T11:53:45.089" v="29" actId="113"/>
          <ac:spMkLst>
            <pc:docMk/>
            <pc:sldMk cId="1666881783" sldId="346"/>
            <ac:spMk id="2" creationId="{06C23AAE-C169-C730-B6D4-4E168CC3EE6B}"/>
          </ac:spMkLst>
        </pc:spChg>
        <pc:spChg chg="add mod">
          <ac:chgData name="Matan Sharazki" userId="2ec898e14e634971" providerId="LiveId" clId="{E4D09266-E561-4E4D-8DEA-0B54E804D108}" dt="2023-05-27T11:52:51.236" v="3"/>
          <ac:spMkLst>
            <pc:docMk/>
            <pc:sldMk cId="1666881783" sldId="346"/>
            <ac:spMk id="4" creationId="{3D1871FE-96F0-2B46-DAA1-7BAC0E9EE2A6}"/>
          </ac:spMkLst>
        </pc:spChg>
        <pc:spChg chg="add mod">
          <ac:chgData name="Matan Sharazki" userId="2ec898e14e634971" providerId="LiveId" clId="{E4D09266-E561-4E4D-8DEA-0B54E804D108}" dt="2023-05-27T11:52:51.236" v="3"/>
          <ac:spMkLst>
            <pc:docMk/>
            <pc:sldMk cId="1666881783" sldId="346"/>
            <ac:spMk id="5" creationId="{CBB3E423-5663-860D-5D01-BD212DBBAC25}"/>
          </ac:spMkLst>
        </pc:spChg>
        <pc:spChg chg="add del mod">
          <ac:chgData name="Matan Sharazki" userId="2ec898e14e634971" providerId="LiveId" clId="{E4D09266-E561-4E4D-8DEA-0B54E804D108}" dt="2023-05-27T11:53:11.496" v="7" actId="478"/>
          <ac:spMkLst>
            <pc:docMk/>
            <pc:sldMk cId="1666881783" sldId="346"/>
            <ac:spMk id="6" creationId="{F1C54967-BCB3-5B21-5094-1EF58187F89D}"/>
          </ac:spMkLst>
        </pc:spChg>
        <pc:spChg chg="add mod">
          <ac:chgData name="Matan Sharazki" userId="2ec898e14e634971" providerId="LiveId" clId="{E4D09266-E561-4E4D-8DEA-0B54E804D108}" dt="2023-05-27T11:55:04.946" v="30" actId="1076"/>
          <ac:spMkLst>
            <pc:docMk/>
            <pc:sldMk cId="1666881783" sldId="346"/>
            <ac:spMk id="8" creationId="{C03F1B2C-2035-F837-B57E-289630A86C18}"/>
          </ac:spMkLst>
        </pc:spChg>
        <pc:grpChg chg="add del mod">
          <ac:chgData name="Matan Sharazki" userId="2ec898e14e634971" providerId="LiveId" clId="{E4D09266-E561-4E4D-8DEA-0B54E804D108}" dt="2023-05-27T11:52:53.962" v="4" actId="478"/>
          <ac:grpSpMkLst>
            <pc:docMk/>
            <pc:sldMk cId="1666881783" sldId="346"/>
            <ac:grpSpMk id="3" creationId="{01CBDEAD-D589-1E6E-1D04-A08C93F60B8A}"/>
          </ac:grpSpMkLst>
        </pc:grpChg>
        <pc:graphicFrameChg chg="add mod">
          <ac:chgData name="Matan Sharazki" userId="2ec898e14e634971" providerId="LiveId" clId="{E4D09266-E561-4E4D-8DEA-0B54E804D108}" dt="2023-05-27T11:53:15.542" v="8" actId="1076"/>
          <ac:graphicFrameMkLst>
            <pc:docMk/>
            <pc:sldMk cId="1666881783" sldId="346"/>
            <ac:graphicFrameMk id="7" creationId="{02F847FE-00F4-B783-B2DC-5264B2C96156}"/>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7965DB6-6661-416A-85B5-BC0DD4A44C4C}" type="doc">
      <dgm:prSet loTypeId="urn:microsoft.com/office/officeart/2005/8/layout/process4" loCatId="process" qsTypeId="urn:microsoft.com/office/officeart/2005/8/quickstyle/simple1" qsCatId="simple" csTypeId="urn:microsoft.com/office/officeart/2005/8/colors/accent0_2" csCatId="mainScheme" phldr="1"/>
      <dgm:spPr/>
    </dgm:pt>
    <dgm:pt modelId="{7BA305AC-0523-4CD4-9D73-AA765F5EB68C}">
      <dgm:prSet phldrT="[טקסט]" custT="1"/>
      <dgm:spPr/>
      <dgm:t>
        <a:bodyPr/>
        <a:lstStyle/>
        <a:p>
          <a:pPr rtl="0"/>
          <a:r>
            <a:rPr lang="en-US"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Import the signs Images database</a:t>
          </a:r>
          <a:endParaRPr lang="he-IL"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gm:t>
    </dgm:pt>
    <dgm:pt modelId="{8640C94E-512C-483F-91B2-C438F9186000}" type="parTrans" cxnId="{C31652FD-1AFA-4DFC-9012-56026385A071}">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D7E18A40-B52B-43D1-BBC8-C77ADBBFA655}" type="sibTrans" cxnId="{C31652FD-1AFA-4DFC-9012-56026385A071}">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ED225EA8-63E0-474B-BB90-E856739CC914}">
      <dgm:prSet phldrT="[טקסט]" custT="1"/>
      <dgm:spPr/>
      <dgm:t>
        <a:bodyPr/>
        <a:lstStyle/>
        <a:p>
          <a:pPr rtl="0"/>
          <a:r>
            <a:rPr lang="en-US" sz="1000" b="0" cap="none" spc="0"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Split the data to train, test and validation arrays</a:t>
          </a:r>
          <a:endParaRPr lang="he-IL" sz="1000" b="0" cap="none" spc="0"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gm:t>
    </dgm:pt>
    <dgm:pt modelId="{AA229446-57FF-40F2-A968-017E9BAC6703}" type="parTrans" cxnId="{6A0E274C-0FB5-42B7-9217-7B9FDD328F51}">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0CAC7FBD-814C-4530-8149-F9E62C1CCEA1}" type="sibTrans" cxnId="{6A0E274C-0FB5-42B7-9217-7B9FDD328F51}">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E79DEE29-E392-4A68-A98D-C3E5C2AD25C4}">
      <dgm:prSet phldrT="[טקסט]" custT="1"/>
      <dgm:spPr/>
      <dgm:t>
        <a:bodyPr/>
        <a:lstStyle/>
        <a:p>
          <a:pPr rtl="0"/>
          <a:r>
            <a:rPr lang="en-US" sz="1000" b="0" cap="none" spc="0"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Preprocessing the Images in order to make the class inclusive and generic</a:t>
          </a:r>
          <a:endParaRPr lang="he-IL" sz="1000" b="0" cap="none" spc="0"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gm:t>
    </dgm:pt>
    <dgm:pt modelId="{BDB55B17-A4FC-4A79-8345-C2C64C187929}" type="parTrans" cxnId="{F1EA698A-6B23-4342-8E2B-E56AB5F59B2A}">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F04DDF93-75AC-463A-98D7-0165562CA966}" type="sibTrans" cxnId="{F1EA698A-6B23-4342-8E2B-E56AB5F59B2A}">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8216DD18-EA47-42B0-82C0-D6656270A452}">
      <dgm:prSet phldrT="[טקסט]" custT="1"/>
      <dgm:spPr/>
      <dgm:t>
        <a:bodyPr/>
        <a:lstStyle/>
        <a:p>
          <a:pPr rtl="0"/>
          <a:r>
            <a:rPr lang="en-US"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Cration of Convolution Neural Network Model </a:t>
          </a:r>
          <a:endParaRPr lang="he-IL"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gm:t>
    </dgm:pt>
    <dgm:pt modelId="{85F65439-2A3C-45E9-995E-F6E0F69FD69C}" type="parTrans" cxnId="{831A296F-EB2E-4FF5-8971-194FF6E1B4EB}">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366D2AA1-C2AF-47BA-8445-E8BBF7FE6252}" type="sibTrans" cxnId="{831A296F-EB2E-4FF5-8971-194FF6E1B4EB}">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9BF7FC3A-6862-4522-AC18-BB686ECC6F75}">
      <dgm:prSet phldrT="[טקסט]" custT="1"/>
      <dgm:spPr/>
      <dgm:t>
        <a:bodyPr/>
        <a:lstStyle/>
        <a:p>
          <a:pPr rtl="0"/>
          <a:r>
            <a:rPr lang="en-US"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Train the model</a:t>
          </a:r>
          <a:endParaRPr lang="he-IL"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gm:t>
    </dgm:pt>
    <dgm:pt modelId="{837014E0-2B8A-466D-885C-6007C63AE3A0}" type="parTrans" cxnId="{FF7C3BEC-C531-49E5-BF34-ECF1187A62F7}">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39ABD6DB-63E7-413D-B6F3-8B3A16D8C6FA}" type="sibTrans" cxnId="{FF7C3BEC-C531-49E5-BF34-ECF1187A62F7}">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3C0D565B-A628-4EA6-B851-A892491C05AC}">
      <dgm:prSet phldrT="[טקסט]" custT="1"/>
      <dgm:spPr/>
      <dgm:t>
        <a:bodyPr/>
        <a:lstStyle/>
        <a:p>
          <a:pPr rtl="0"/>
          <a:r>
            <a:rPr lang="en-US"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Set up the Video Camera Constintently</a:t>
          </a:r>
          <a:endParaRPr lang="he-IL"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gm:t>
    </dgm:pt>
    <dgm:pt modelId="{55BC4530-CDCA-4D9C-9488-61FEA89A3B96}" type="parTrans" cxnId="{CF9BF00C-3BB0-44EB-AAE3-F2FFB2FCA104}">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0C338F6B-B4F7-4917-8350-31D86E259684}" type="sibTrans" cxnId="{CF9BF00C-3BB0-44EB-AAE3-F2FFB2FCA104}">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BB48B8B5-3D2F-4E39-B775-15CDC7486159}">
      <dgm:prSet custT="1"/>
      <dgm:spPr/>
      <dgm:t>
        <a:bodyPr/>
        <a:lstStyle/>
        <a:p>
          <a:pPr rtl="0"/>
          <a:r>
            <a:rPr lang="en-US"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Predict Image by class recognation, and present the result in real-time</a:t>
          </a:r>
          <a:endParaRPr lang="he-IL"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gm:t>
    </dgm:pt>
    <dgm:pt modelId="{8ADCC74A-395F-40C7-99B1-3217354FBC5F}" type="parTrans" cxnId="{5F6F4DF1-9180-4115-B14B-5150731D9146}">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BB0ADE51-4115-4E62-AB35-8B103DB65A31}" type="sibTrans" cxnId="{5F6F4DF1-9180-4115-B14B-5150731D9146}">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FEC4517A-5FAF-406E-A6CE-CCA193FDA1A4}">
      <dgm:prSet phldrT="[טקסט]" custT="1"/>
      <dgm:spPr/>
      <dgm:t>
        <a:bodyPr/>
        <a:lstStyle/>
        <a:p>
          <a:pPr rtl="0"/>
          <a:r>
            <a:rPr lang="en-US"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Read Image using OpenCV</a:t>
          </a:r>
          <a:endParaRPr lang="he-IL" sz="1000" b="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gm:t>
    </dgm:pt>
    <dgm:pt modelId="{EC644771-B078-4F7A-92BB-AA2FA31ED014}" type="sibTrans" cxnId="{F8B5AF87-B77B-4914-9D38-3FE4F91CB96C}">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3059F655-6246-4349-9C9F-7D96D52102AA}" type="parTrans" cxnId="{F8B5AF87-B77B-4914-9D38-3FE4F91CB96C}">
      <dgm:prSet/>
      <dgm:spPr/>
      <dgm:t>
        <a:bodyPr/>
        <a:lstStyle/>
        <a:p>
          <a:pPr rtl="1"/>
          <a:endParaRPr lang="he-IL" sz="2800" b="1" cap="none" spc="0">
            <a:ln w="6731">
              <a:solidFill>
                <a:sysClr val="windowText" lastClr="000000"/>
              </a:solidFill>
              <a:prstDash val="solid"/>
            </a:ln>
            <a:solidFill>
              <a:sysClr val="windowText" lastClr="000000"/>
            </a:solidFill>
            <a:effectLst>
              <a:outerShdw dist="38100" dir="2700000" algn="bl" rotWithShape="0">
                <a:schemeClr val="accent5"/>
              </a:outerShdw>
            </a:effectLst>
          </a:endParaRPr>
        </a:p>
      </dgm:t>
    </dgm:pt>
    <dgm:pt modelId="{A7A6FD22-A7FF-409D-83E1-81DA71F79855}" type="pres">
      <dgm:prSet presAssocID="{07965DB6-6661-416A-85B5-BC0DD4A44C4C}" presName="Name0" presStyleCnt="0">
        <dgm:presLayoutVars>
          <dgm:dir/>
          <dgm:animLvl val="lvl"/>
          <dgm:resizeHandles val="exact"/>
        </dgm:presLayoutVars>
      </dgm:prSet>
      <dgm:spPr/>
    </dgm:pt>
    <dgm:pt modelId="{106F2842-10CC-436D-8B0C-7080041FDFA9}" type="pres">
      <dgm:prSet presAssocID="{BB48B8B5-3D2F-4E39-B775-15CDC7486159}" presName="boxAndChildren" presStyleCnt="0"/>
      <dgm:spPr/>
    </dgm:pt>
    <dgm:pt modelId="{67630F83-E177-4403-ABD4-C7540E61307A}" type="pres">
      <dgm:prSet presAssocID="{BB48B8B5-3D2F-4E39-B775-15CDC7486159}" presName="parentTextBox" presStyleLbl="node1" presStyleIdx="0" presStyleCnt="8"/>
      <dgm:spPr/>
    </dgm:pt>
    <dgm:pt modelId="{73C98947-417A-484F-B22C-7031D0CC42D9}" type="pres">
      <dgm:prSet presAssocID="{EC644771-B078-4F7A-92BB-AA2FA31ED014}" presName="sp" presStyleCnt="0"/>
      <dgm:spPr/>
    </dgm:pt>
    <dgm:pt modelId="{4431FD69-887D-4D02-928E-FD2619C17E17}" type="pres">
      <dgm:prSet presAssocID="{FEC4517A-5FAF-406E-A6CE-CCA193FDA1A4}" presName="arrowAndChildren" presStyleCnt="0"/>
      <dgm:spPr/>
    </dgm:pt>
    <dgm:pt modelId="{22C911A3-3B6D-4757-8A8E-32592512C8E0}" type="pres">
      <dgm:prSet presAssocID="{FEC4517A-5FAF-406E-A6CE-CCA193FDA1A4}" presName="parentTextArrow" presStyleLbl="node1" presStyleIdx="1" presStyleCnt="8"/>
      <dgm:spPr/>
    </dgm:pt>
    <dgm:pt modelId="{AD666037-924F-4C59-8100-723660EB51F1}" type="pres">
      <dgm:prSet presAssocID="{0C338F6B-B4F7-4917-8350-31D86E259684}" presName="sp" presStyleCnt="0"/>
      <dgm:spPr/>
    </dgm:pt>
    <dgm:pt modelId="{13696BF1-C62C-464D-A259-BF29A4F4A7E8}" type="pres">
      <dgm:prSet presAssocID="{3C0D565B-A628-4EA6-B851-A892491C05AC}" presName="arrowAndChildren" presStyleCnt="0"/>
      <dgm:spPr/>
    </dgm:pt>
    <dgm:pt modelId="{52CF48DC-701C-4CDB-AD19-AC78425DE6CD}" type="pres">
      <dgm:prSet presAssocID="{3C0D565B-A628-4EA6-B851-A892491C05AC}" presName="parentTextArrow" presStyleLbl="node1" presStyleIdx="2" presStyleCnt="8"/>
      <dgm:spPr/>
    </dgm:pt>
    <dgm:pt modelId="{FA91D46F-021D-471F-B10B-8E54A9A4DB99}" type="pres">
      <dgm:prSet presAssocID="{39ABD6DB-63E7-413D-B6F3-8B3A16D8C6FA}" presName="sp" presStyleCnt="0"/>
      <dgm:spPr/>
    </dgm:pt>
    <dgm:pt modelId="{645EA8F4-B568-40DE-B53E-989E447D8CE2}" type="pres">
      <dgm:prSet presAssocID="{9BF7FC3A-6862-4522-AC18-BB686ECC6F75}" presName="arrowAndChildren" presStyleCnt="0"/>
      <dgm:spPr/>
    </dgm:pt>
    <dgm:pt modelId="{560F5796-4599-43F0-8DCA-91DE695CDEFC}" type="pres">
      <dgm:prSet presAssocID="{9BF7FC3A-6862-4522-AC18-BB686ECC6F75}" presName="parentTextArrow" presStyleLbl="node1" presStyleIdx="3" presStyleCnt="8"/>
      <dgm:spPr/>
    </dgm:pt>
    <dgm:pt modelId="{FD0DCAF8-2FA9-48D5-982E-427F6ED11B35}" type="pres">
      <dgm:prSet presAssocID="{366D2AA1-C2AF-47BA-8445-E8BBF7FE6252}" presName="sp" presStyleCnt="0"/>
      <dgm:spPr/>
    </dgm:pt>
    <dgm:pt modelId="{8BD13639-3ED1-4819-89E9-E11F9BD4499D}" type="pres">
      <dgm:prSet presAssocID="{8216DD18-EA47-42B0-82C0-D6656270A452}" presName="arrowAndChildren" presStyleCnt="0"/>
      <dgm:spPr/>
    </dgm:pt>
    <dgm:pt modelId="{8944455A-81E9-480E-9312-0F3A24F3F592}" type="pres">
      <dgm:prSet presAssocID="{8216DD18-EA47-42B0-82C0-D6656270A452}" presName="parentTextArrow" presStyleLbl="node1" presStyleIdx="4" presStyleCnt="8"/>
      <dgm:spPr/>
    </dgm:pt>
    <dgm:pt modelId="{683B7F63-E7FE-4DD2-B210-A77BB9BD44F6}" type="pres">
      <dgm:prSet presAssocID="{F04DDF93-75AC-463A-98D7-0165562CA966}" presName="sp" presStyleCnt="0"/>
      <dgm:spPr/>
    </dgm:pt>
    <dgm:pt modelId="{46470011-6268-4A64-8D23-EB6F3440DBA7}" type="pres">
      <dgm:prSet presAssocID="{E79DEE29-E392-4A68-A98D-C3E5C2AD25C4}" presName="arrowAndChildren" presStyleCnt="0"/>
      <dgm:spPr/>
    </dgm:pt>
    <dgm:pt modelId="{AB2F7CC9-E5B6-4082-8DD1-A94AEC2D1C2C}" type="pres">
      <dgm:prSet presAssocID="{E79DEE29-E392-4A68-A98D-C3E5C2AD25C4}" presName="parentTextArrow" presStyleLbl="node1" presStyleIdx="5" presStyleCnt="8"/>
      <dgm:spPr/>
    </dgm:pt>
    <dgm:pt modelId="{9AB268A2-3DC0-4FA0-A086-6BECD4190070}" type="pres">
      <dgm:prSet presAssocID="{0CAC7FBD-814C-4530-8149-F9E62C1CCEA1}" presName="sp" presStyleCnt="0"/>
      <dgm:spPr/>
    </dgm:pt>
    <dgm:pt modelId="{7C1FEB14-3F9B-4471-8C3D-44D93D0C9448}" type="pres">
      <dgm:prSet presAssocID="{ED225EA8-63E0-474B-BB90-E856739CC914}" presName="arrowAndChildren" presStyleCnt="0"/>
      <dgm:spPr/>
    </dgm:pt>
    <dgm:pt modelId="{7024B922-AC45-4120-86D8-4DE3EDAE247A}" type="pres">
      <dgm:prSet presAssocID="{ED225EA8-63E0-474B-BB90-E856739CC914}" presName="parentTextArrow" presStyleLbl="node1" presStyleIdx="6" presStyleCnt="8"/>
      <dgm:spPr/>
    </dgm:pt>
    <dgm:pt modelId="{128219E7-2323-4EDE-B430-EB9FED782408}" type="pres">
      <dgm:prSet presAssocID="{D7E18A40-B52B-43D1-BBC8-C77ADBBFA655}" presName="sp" presStyleCnt="0"/>
      <dgm:spPr/>
    </dgm:pt>
    <dgm:pt modelId="{32183E2D-3455-4C10-A7AC-4CC56B62A2F1}" type="pres">
      <dgm:prSet presAssocID="{7BA305AC-0523-4CD4-9D73-AA765F5EB68C}" presName="arrowAndChildren" presStyleCnt="0"/>
      <dgm:spPr/>
    </dgm:pt>
    <dgm:pt modelId="{4FE57531-7AB6-4635-8142-330013762FA0}" type="pres">
      <dgm:prSet presAssocID="{7BA305AC-0523-4CD4-9D73-AA765F5EB68C}" presName="parentTextArrow" presStyleLbl="node1" presStyleIdx="7" presStyleCnt="8"/>
      <dgm:spPr/>
    </dgm:pt>
  </dgm:ptLst>
  <dgm:cxnLst>
    <dgm:cxn modelId="{CF9BF00C-3BB0-44EB-AAE3-F2FFB2FCA104}" srcId="{07965DB6-6661-416A-85B5-BC0DD4A44C4C}" destId="{3C0D565B-A628-4EA6-B851-A892491C05AC}" srcOrd="5" destOrd="0" parTransId="{55BC4530-CDCA-4D9C-9488-61FEA89A3B96}" sibTransId="{0C338F6B-B4F7-4917-8350-31D86E259684}"/>
    <dgm:cxn modelId="{25B4B462-E0D0-4E56-A9DF-22760EE1474D}" type="presOf" srcId="{3C0D565B-A628-4EA6-B851-A892491C05AC}" destId="{52CF48DC-701C-4CDB-AD19-AC78425DE6CD}" srcOrd="0" destOrd="0" presId="urn:microsoft.com/office/officeart/2005/8/layout/process4"/>
    <dgm:cxn modelId="{D18C6144-809F-4B33-A221-42416359067B}" type="presOf" srcId="{7BA305AC-0523-4CD4-9D73-AA765F5EB68C}" destId="{4FE57531-7AB6-4635-8142-330013762FA0}" srcOrd="0" destOrd="0" presId="urn:microsoft.com/office/officeart/2005/8/layout/process4"/>
    <dgm:cxn modelId="{0FC08244-0FF8-4F50-80F2-1D24D4447FF8}" type="presOf" srcId="{E79DEE29-E392-4A68-A98D-C3E5C2AD25C4}" destId="{AB2F7CC9-E5B6-4082-8DD1-A94AEC2D1C2C}" srcOrd="0" destOrd="0" presId="urn:microsoft.com/office/officeart/2005/8/layout/process4"/>
    <dgm:cxn modelId="{13FAAF6A-555F-4EF6-A141-D77EAB17F5A7}" type="presOf" srcId="{9BF7FC3A-6862-4522-AC18-BB686ECC6F75}" destId="{560F5796-4599-43F0-8DCA-91DE695CDEFC}" srcOrd="0" destOrd="0" presId="urn:microsoft.com/office/officeart/2005/8/layout/process4"/>
    <dgm:cxn modelId="{6A0E274C-0FB5-42B7-9217-7B9FDD328F51}" srcId="{07965DB6-6661-416A-85B5-BC0DD4A44C4C}" destId="{ED225EA8-63E0-474B-BB90-E856739CC914}" srcOrd="1" destOrd="0" parTransId="{AA229446-57FF-40F2-A968-017E9BAC6703}" sibTransId="{0CAC7FBD-814C-4530-8149-F9E62C1CCEA1}"/>
    <dgm:cxn modelId="{831A296F-EB2E-4FF5-8971-194FF6E1B4EB}" srcId="{07965DB6-6661-416A-85B5-BC0DD4A44C4C}" destId="{8216DD18-EA47-42B0-82C0-D6656270A452}" srcOrd="3" destOrd="0" parTransId="{85F65439-2A3C-45E9-995E-F6E0F69FD69C}" sibTransId="{366D2AA1-C2AF-47BA-8445-E8BBF7FE6252}"/>
    <dgm:cxn modelId="{12A5BF5A-EB1E-4715-A73F-9DED60C73DE8}" type="presOf" srcId="{ED225EA8-63E0-474B-BB90-E856739CC914}" destId="{7024B922-AC45-4120-86D8-4DE3EDAE247A}" srcOrd="0" destOrd="0" presId="urn:microsoft.com/office/officeart/2005/8/layout/process4"/>
    <dgm:cxn modelId="{1C61E482-CF7E-493E-84DB-1E2A81417E49}" type="presOf" srcId="{FEC4517A-5FAF-406E-A6CE-CCA193FDA1A4}" destId="{22C911A3-3B6D-4757-8A8E-32592512C8E0}" srcOrd="0" destOrd="0" presId="urn:microsoft.com/office/officeart/2005/8/layout/process4"/>
    <dgm:cxn modelId="{F8B5AF87-B77B-4914-9D38-3FE4F91CB96C}" srcId="{07965DB6-6661-416A-85B5-BC0DD4A44C4C}" destId="{FEC4517A-5FAF-406E-A6CE-CCA193FDA1A4}" srcOrd="6" destOrd="0" parTransId="{3059F655-6246-4349-9C9F-7D96D52102AA}" sibTransId="{EC644771-B078-4F7A-92BB-AA2FA31ED014}"/>
    <dgm:cxn modelId="{E783CB89-A268-44CB-BF7D-72DACD3E403E}" type="presOf" srcId="{07965DB6-6661-416A-85B5-BC0DD4A44C4C}" destId="{A7A6FD22-A7FF-409D-83E1-81DA71F79855}" srcOrd="0" destOrd="0" presId="urn:microsoft.com/office/officeart/2005/8/layout/process4"/>
    <dgm:cxn modelId="{F1EA698A-6B23-4342-8E2B-E56AB5F59B2A}" srcId="{07965DB6-6661-416A-85B5-BC0DD4A44C4C}" destId="{E79DEE29-E392-4A68-A98D-C3E5C2AD25C4}" srcOrd="2" destOrd="0" parTransId="{BDB55B17-A4FC-4A79-8345-C2C64C187929}" sibTransId="{F04DDF93-75AC-463A-98D7-0165562CA966}"/>
    <dgm:cxn modelId="{B23C079B-1F03-4C3B-8DE2-EAAC8F7EF334}" type="presOf" srcId="{BB48B8B5-3D2F-4E39-B775-15CDC7486159}" destId="{67630F83-E177-4403-ABD4-C7540E61307A}" srcOrd="0" destOrd="0" presId="urn:microsoft.com/office/officeart/2005/8/layout/process4"/>
    <dgm:cxn modelId="{4D11D69C-817F-463D-ACCD-8DDD982DF073}" type="presOf" srcId="{8216DD18-EA47-42B0-82C0-D6656270A452}" destId="{8944455A-81E9-480E-9312-0F3A24F3F592}" srcOrd="0" destOrd="0" presId="urn:microsoft.com/office/officeart/2005/8/layout/process4"/>
    <dgm:cxn modelId="{FF7C3BEC-C531-49E5-BF34-ECF1187A62F7}" srcId="{07965DB6-6661-416A-85B5-BC0DD4A44C4C}" destId="{9BF7FC3A-6862-4522-AC18-BB686ECC6F75}" srcOrd="4" destOrd="0" parTransId="{837014E0-2B8A-466D-885C-6007C63AE3A0}" sibTransId="{39ABD6DB-63E7-413D-B6F3-8B3A16D8C6FA}"/>
    <dgm:cxn modelId="{5F6F4DF1-9180-4115-B14B-5150731D9146}" srcId="{07965DB6-6661-416A-85B5-BC0DD4A44C4C}" destId="{BB48B8B5-3D2F-4E39-B775-15CDC7486159}" srcOrd="7" destOrd="0" parTransId="{8ADCC74A-395F-40C7-99B1-3217354FBC5F}" sibTransId="{BB0ADE51-4115-4E62-AB35-8B103DB65A31}"/>
    <dgm:cxn modelId="{C31652FD-1AFA-4DFC-9012-56026385A071}" srcId="{07965DB6-6661-416A-85B5-BC0DD4A44C4C}" destId="{7BA305AC-0523-4CD4-9D73-AA765F5EB68C}" srcOrd="0" destOrd="0" parTransId="{8640C94E-512C-483F-91B2-C438F9186000}" sibTransId="{D7E18A40-B52B-43D1-BBC8-C77ADBBFA655}"/>
    <dgm:cxn modelId="{13EFF005-39E7-48A8-8506-72D31C1AC8B5}" type="presParOf" srcId="{A7A6FD22-A7FF-409D-83E1-81DA71F79855}" destId="{106F2842-10CC-436D-8B0C-7080041FDFA9}" srcOrd="0" destOrd="0" presId="urn:microsoft.com/office/officeart/2005/8/layout/process4"/>
    <dgm:cxn modelId="{2A1B3661-D69A-4977-9836-01493AE01460}" type="presParOf" srcId="{106F2842-10CC-436D-8B0C-7080041FDFA9}" destId="{67630F83-E177-4403-ABD4-C7540E61307A}" srcOrd="0" destOrd="0" presId="urn:microsoft.com/office/officeart/2005/8/layout/process4"/>
    <dgm:cxn modelId="{00BB0AC4-A419-4759-9C7A-04986AC2A1E2}" type="presParOf" srcId="{A7A6FD22-A7FF-409D-83E1-81DA71F79855}" destId="{73C98947-417A-484F-B22C-7031D0CC42D9}" srcOrd="1" destOrd="0" presId="urn:microsoft.com/office/officeart/2005/8/layout/process4"/>
    <dgm:cxn modelId="{DB6FA684-FCF8-4D75-BA6E-0E156AB69DF6}" type="presParOf" srcId="{A7A6FD22-A7FF-409D-83E1-81DA71F79855}" destId="{4431FD69-887D-4D02-928E-FD2619C17E17}" srcOrd="2" destOrd="0" presId="urn:microsoft.com/office/officeart/2005/8/layout/process4"/>
    <dgm:cxn modelId="{B8012C1A-4DBB-4DF4-97D7-FF5647BBD605}" type="presParOf" srcId="{4431FD69-887D-4D02-928E-FD2619C17E17}" destId="{22C911A3-3B6D-4757-8A8E-32592512C8E0}" srcOrd="0" destOrd="0" presId="urn:microsoft.com/office/officeart/2005/8/layout/process4"/>
    <dgm:cxn modelId="{6EEEFA59-83BE-4935-B102-B2BCF45E7963}" type="presParOf" srcId="{A7A6FD22-A7FF-409D-83E1-81DA71F79855}" destId="{AD666037-924F-4C59-8100-723660EB51F1}" srcOrd="3" destOrd="0" presId="urn:microsoft.com/office/officeart/2005/8/layout/process4"/>
    <dgm:cxn modelId="{EE7A787A-34CB-47D0-81F9-B46E9ACE299A}" type="presParOf" srcId="{A7A6FD22-A7FF-409D-83E1-81DA71F79855}" destId="{13696BF1-C62C-464D-A259-BF29A4F4A7E8}" srcOrd="4" destOrd="0" presId="urn:microsoft.com/office/officeart/2005/8/layout/process4"/>
    <dgm:cxn modelId="{39BCF3BA-643A-4321-866E-3F561A1E9774}" type="presParOf" srcId="{13696BF1-C62C-464D-A259-BF29A4F4A7E8}" destId="{52CF48DC-701C-4CDB-AD19-AC78425DE6CD}" srcOrd="0" destOrd="0" presId="urn:microsoft.com/office/officeart/2005/8/layout/process4"/>
    <dgm:cxn modelId="{750D175B-8476-405B-B87E-D1AF3D3F9599}" type="presParOf" srcId="{A7A6FD22-A7FF-409D-83E1-81DA71F79855}" destId="{FA91D46F-021D-471F-B10B-8E54A9A4DB99}" srcOrd="5" destOrd="0" presId="urn:microsoft.com/office/officeart/2005/8/layout/process4"/>
    <dgm:cxn modelId="{32AA4820-96A3-4EF8-9C64-4D85D97F4AC8}" type="presParOf" srcId="{A7A6FD22-A7FF-409D-83E1-81DA71F79855}" destId="{645EA8F4-B568-40DE-B53E-989E447D8CE2}" srcOrd="6" destOrd="0" presId="urn:microsoft.com/office/officeart/2005/8/layout/process4"/>
    <dgm:cxn modelId="{E2F7D831-C690-4BD9-A2C4-10D3AABA2BCC}" type="presParOf" srcId="{645EA8F4-B568-40DE-B53E-989E447D8CE2}" destId="{560F5796-4599-43F0-8DCA-91DE695CDEFC}" srcOrd="0" destOrd="0" presId="urn:microsoft.com/office/officeart/2005/8/layout/process4"/>
    <dgm:cxn modelId="{1132D563-776E-4FCF-82EB-A0010D9B2734}" type="presParOf" srcId="{A7A6FD22-A7FF-409D-83E1-81DA71F79855}" destId="{FD0DCAF8-2FA9-48D5-982E-427F6ED11B35}" srcOrd="7" destOrd="0" presId="urn:microsoft.com/office/officeart/2005/8/layout/process4"/>
    <dgm:cxn modelId="{D9595881-0963-49CD-A340-DDA325F11ECC}" type="presParOf" srcId="{A7A6FD22-A7FF-409D-83E1-81DA71F79855}" destId="{8BD13639-3ED1-4819-89E9-E11F9BD4499D}" srcOrd="8" destOrd="0" presId="urn:microsoft.com/office/officeart/2005/8/layout/process4"/>
    <dgm:cxn modelId="{C79CC34D-2E8D-4DDD-B21F-BD08028F9386}" type="presParOf" srcId="{8BD13639-3ED1-4819-89E9-E11F9BD4499D}" destId="{8944455A-81E9-480E-9312-0F3A24F3F592}" srcOrd="0" destOrd="0" presId="urn:microsoft.com/office/officeart/2005/8/layout/process4"/>
    <dgm:cxn modelId="{20F4D80F-0D76-44B5-8D4B-C40D879AEB78}" type="presParOf" srcId="{A7A6FD22-A7FF-409D-83E1-81DA71F79855}" destId="{683B7F63-E7FE-4DD2-B210-A77BB9BD44F6}" srcOrd="9" destOrd="0" presId="urn:microsoft.com/office/officeart/2005/8/layout/process4"/>
    <dgm:cxn modelId="{33423368-1DCE-4BC1-8B02-A4A55B3EC93F}" type="presParOf" srcId="{A7A6FD22-A7FF-409D-83E1-81DA71F79855}" destId="{46470011-6268-4A64-8D23-EB6F3440DBA7}" srcOrd="10" destOrd="0" presId="urn:microsoft.com/office/officeart/2005/8/layout/process4"/>
    <dgm:cxn modelId="{D0FBD6F5-77D5-4FED-9BDB-BC9D80376DAF}" type="presParOf" srcId="{46470011-6268-4A64-8D23-EB6F3440DBA7}" destId="{AB2F7CC9-E5B6-4082-8DD1-A94AEC2D1C2C}" srcOrd="0" destOrd="0" presId="urn:microsoft.com/office/officeart/2005/8/layout/process4"/>
    <dgm:cxn modelId="{AD2DCEDB-5995-4E67-9D30-5D38CFDE5C96}" type="presParOf" srcId="{A7A6FD22-A7FF-409D-83E1-81DA71F79855}" destId="{9AB268A2-3DC0-4FA0-A086-6BECD4190070}" srcOrd="11" destOrd="0" presId="urn:microsoft.com/office/officeart/2005/8/layout/process4"/>
    <dgm:cxn modelId="{34BC21ED-7171-48FA-B782-CE9393421181}" type="presParOf" srcId="{A7A6FD22-A7FF-409D-83E1-81DA71F79855}" destId="{7C1FEB14-3F9B-4471-8C3D-44D93D0C9448}" srcOrd="12" destOrd="0" presId="urn:microsoft.com/office/officeart/2005/8/layout/process4"/>
    <dgm:cxn modelId="{CF5B4371-298E-4DD7-AACB-F3F7544CFDC9}" type="presParOf" srcId="{7C1FEB14-3F9B-4471-8C3D-44D93D0C9448}" destId="{7024B922-AC45-4120-86D8-4DE3EDAE247A}" srcOrd="0" destOrd="0" presId="urn:microsoft.com/office/officeart/2005/8/layout/process4"/>
    <dgm:cxn modelId="{9FFEF3F9-A84A-429B-87EA-9A557334E987}" type="presParOf" srcId="{A7A6FD22-A7FF-409D-83E1-81DA71F79855}" destId="{128219E7-2323-4EDE-B430-EB9FED782408}" srcOrd="13" destOrd="0" presId="urn:microsoft.com/office/officeart/2005/8/layout/process4"/>
    <dgm:cxn modelId="{245FC925-B4BD-4A92-B7D1-FAB37DD3790F}" type="presParOf" srcId="{A7A6FD22-A7FF-409D-83E1-81DA71F79855}" destId="{32183E2D-3455-4C10-A7AC-4CC56B62A2F1}" srcOrd="14" destOrd="0" presId="urn:microsoft.com/office/officeart/2005/8/layout/process4"/>
    <dgm:cxn modelId="{85F4D923-6264-473A-AF18-1A144ECCBDAE}" type="presParOf" srcId="{32183E2D-3455-4C10-A7AC-4CC56B62A2F1}" destId="{4FE57531-7AB6-4635-8142-330013762FA0}"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630F83-E177-4403-ABD4-C7540E61307A}">
      <dsp:nvSpPr>
        <dsp:cNvPr id="0" name=""/>
        <dsp:cNvSpPr/>
      </dsp:nvSpPr>
      <dsp:spPr>
        <a:xfrm>
          <a:off x="0" y="3297565"/>
          <a:ext cx="4198620" cy="309187"/>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444500" rtl="0">
            <a:lnSpc>
              <a:spcPct val="90000"/>
            </a:lnSpc>
            <a:spcBef>
              <a:spcPct val="0"/>
            </a:spcBef>
            <a:spcAft>
              <a:spcPct val="35000"/>
            </a:spcAft>
            <a:buNone/>
          </a:pPr>
          <a:r>
            <a:rPr lang="en-US"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Predict Image by class recognation, and present the result in real-time</a:t>
          </a:r>
          <a:endParaRPr lang="he-IL"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sp:txBody>
      <dsp:txXfrm>
        <a:off x="0" y="3297565"/>
        <a:ext cx="4198620" cy="309187"/>
      </dsp:txXfrm>
    </dsp:sp>
    <dsp:sp modelId="{22C911A3-3B6D-4757-8A8E-32592512C8E0}">
      <dsp:nvSpPr>
        <dsp:cNvPr id="0" name=""/>
        <dsp:cNvSpPr/>
      </dsp:nvSpPr>
      <dsp:spPr>
        <a:xfrm rot="10800000">
          <a:off x="0" y="2826673"/>
          <a:ext cx="4198620" cy="475530"/>
        </a:xfrm>
        <a:prstGeom prst="upArrowCallou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444500" rtl="0">
            <a:lnSpc>
              <a:spcPct val="90000"/>
            </a:lnSpc>
            <a:spcBef>
              <a:spcPct val="0"/>
            </a:spcBef>
            <a:spcAft>
              <a:spcPct val="35000"/>
            </a:spcAft>
            <a:buNone/>
          </a:pPr>
          <a:r>
            <a:rPr lang="en-US"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Read Image using OpenCV</a:t>
          </a:r>
          <a:endParaRPr lang="he-IL"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sp:txBody>
      <dsp:txXfrm rot="10800000">
        <a:off x="0" y="2826673"/>
        <a:ext cx="4198620" cy="308985"/>
      </dsp:txXfrm>
    </dsp:sp>
    <dsp:sp modelId="{52CF48DC-701C-4CDB-AD19-AC78425DE6CD}">
      <dsp:nvSpPr>
        <dsp:cNvPr id="0" name=""/>
        <dsp:cNvSpPr/>
      </dsp:nvSpPr>
      <dsp:spPr>
        <a:xfrm rot="10800000">
          <a:off x="0" y="2355780"/>
          <a:ext cx="4198620" cy="475530"/>
        </a:xfrm>
        <a:prstGeom prst="upArrowCallou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444500" rtl="0">
            <a:lnSpc>
              <a:spcPct val="90000"/>
            </a:lnSpc>
            <a:spcBef>
              <a:spcPct val="0"/>
            </a:spcBef>
            <a:spcAft>
              <a:spcPct val="35000"/>
            </a:spcAft>
            <a:buNone/>
          </a:pPr>
          <a:r>
            <a:rPr lang="en-US"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Set up the Video Camera Constintently</a:t>
          </a:r>
          <a:endParaRPr lang="he-IL"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sp:txBody>
      <dsp:txXfrm rot="10800000">
        <a:off x="0" y="2355780"/>
        <a:ext cx="4198620" cy="308985"/>
      </dsp:txXfrm>
    </dsp:sp>
    <dsp:sp modelId="{560F5796-4599-43F0-8DCA-91DE695CDEFC}">
      <dsp:nvSpPr>
        <dsp:cNvPr id="0" name=""/>
        <dsp:cNvSpPr/>
      </dsp:nvSpPr>
      <dsp:spPr>
        <a:xfrm rot="10800000">
          <a:off x="0" y="1884887"/>
          <a:ext cx="4198620" cy="475530"/>
        </a:xfrm>
        <a:prstGeom prst="upArrowCallou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444500" rtl="0">
            <a:lnSpc>
              <a:spcPct val="90000"/>
            </a:lnSpc>
            <a:spcBef>
              <a:spcPct val="0"/>
            </a:spcBef>
            <a:spcAft>
              <a:spcPct val="35000"/>
            </a:spcAft>
            <a:buNone/>
          </a:pPr>
          <a:r>
            <a:rPr lang="en-US"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Train the model</a:t>
          </a:r>
          <a:endParaRPr lang="he-IL"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sp:txBody>
      <dsp:txXfrm rot="10800000">
        <a:off x="0" y="1884887"/>
        <a:ext cx="4198620" cy="308985"/>
      </dsp:txXfrm>
    </dsp:sp>
    <dsp:sp modelId="{8944455A-81E9-480E-9312-0F3A24F3F592}">
      <dsp:nvSpPr>
        <dsp:cNvPr id="0" name=""/>
        <dsp:cNvSpPr/>
      </dsp:nvSpPr>
      <dsp:spPr>
        <a:xfrm rot="10800000">
          <a:off x="0" y="1413994"/>
          <a:ext cx="4198620" cy="475530"/>
        </a:xfrm>
        <a:prstGeom prst="upArrowCallou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444500" rtl="0">
            <a:lnSpc>
              <a:spcPct val="90000"/>
            </a:lnSpc>
            <a:spcBef>
              <a:spcPct val="0"/>
            </a:spcBef>
            <a:spcAft>
              <a:spcPct val="35000"/>
            </a:spcAft>
            <a:buNone/>
          </a:pPr>
          <a:r>
            <a:rPr lang="en-US"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Cration of Convolution Neural Network Model </a:t>
          </a:r>
          <a:endParaRPr lang="he-IL"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sp:txBody>
      <dsp:txXfrm rot="10800000">
        <a:off x="0" y="1413994"/>
        <a:ext cx="4198620" cy="308985"/>
      </dsp:txXfrm>
    </dsp:sp>
    <dsp:sp modelId="{AB2F7CC9-E5B6-4082-8DD1-A94AEC2D1C2C}">
      <dsp:nvSpPr>
        <dsp:cNvPr id="0" name=""/>
        <dsp:cNvSpPr/>
      </dsp:nvSpPr>
      <dsp:spPr>
        <a:xfrm rot="10800000">
          <a:off x="0" y="943102"/>
          <a:ext cx="4198620" cy="475530"/>
        </a:xfrm>
        <a:prstGeom prst="upArrowCallou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444500" rtl="0">
            <a:lnSpc>
              <a:spcPct val="90000"/>
            </a:lnSpc>
            <a:spcBef>
              <a:spcPct val="0"/>
            </a:spcBef>
            <a:spcAft>
              <a:spcPct val="35000"/>
            </a:spcAft>
            <a:buNone/>
          </a:pPr>
          <a:r>
            <a:rPr lang="en-US" sz="1000" b="0" kern="1200" cap="none" spc="0"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Preprocessing the Images in order to make the class inclusive and generic</a:t>
          </a:r>
          <a:endParaRPr lang="he-IL" sz="1000" b="0" kern="1200" cap="none" spc="0"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sp:txBody>
      <dsp:txXfrm rot="10800000">
        <a:off x="0" y="943102"/>
        <a:ext cx="4198620" cy="308985"/>
      </dsp:txXfrm>
    </dsp:sp>
    <dsp:sp modelId="{7024B922-AC45-4120-86D8-4DE3EDAE247A}">
      <dsp:nvSpPr>
        <dsp:cNvPr id="0" name=""/>
        <dsp:cNvSpPr/>
      </dsp:nvSpPr>
      <dsp:spPr>
        <a:xfrm rot="10800000">
          <a:off x="0" y="472209"/>
          <a:ext cx="4198620" cy="475530"/>
        </a:xfrm>
        <a:prstGeom prst="upArrowCallou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444500" rtl="0">
            <a:lnSpc>
              <a:spcPct val="90000"/>
            </a:lnSpc>
            <a:spcBef>
              <a:spcPct val="0"/>
            </a:spcBef>
            <a:spcAft>
              <a:spcPct val="35000"/>
            </a:spcAft>
            <a:buNone/>
          </a:pPr>
          <a:r>
            <a:rPr lang="en-US" sz="1000" b="0" kern="1200" cap="none" spc="0"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Split the data to train, test and validation arrays</a:t>
          </a:r>
          <a:endParaRPr lang="he-IL" sz="1000" b="0" kern="1200" cap="none" spc="0" dirty="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sp:txBody>
      <dsp:txXfrm rot="10800000">
        <a:off x="0" y="472209"/>
        <a:ext cx="4198620" cy="308985"/>
      </dsp:txXfrm>
    </dsp:sp>
    <dsp:sp modelId="{4FE57531-7AB6-4635-8142-330013762FA0}">
      <dsp:nvSpPr>
        <dsp:cNvPr id="0" name=""/>
        <dsp:cNvSpPr/>
      </dsp:nvSpPr>
      <dsp:spPr>
        <a:xfrm rot="10800000">
          <a:off x="0" y="1316"/>
          <a:ext cx="4198620" cy="475530"/>
        </a:xfrm>
        <a:prstGeom prst="upArrowCallou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1120" tIns="71120" rIns="71120" bIns="71120" numCol="1" spcCol="1270" anchor="ctr" anchorCtr="0">
          <a:noAutofit/>
        </a:bodyPr>
        <a:lstStyle/>
        <a:p>
          <a:pPr marL="0" lvl="0" indent="0" algn="ctr" defTabSz="444500" rtl="0">
            <a:lnSpc>
              <a:spcPct val="90000"/>
            </a:lnSpc>
            <a:spcBef>
              <a:spcPct val="0"/>
            </a:spcBef>
            <a:spcAft>
              <a:spcPct val="35000"/>
            </a:spcAft>
            <a:buNone/>
          </a:pPr>
          <a:r>
            <a:rPr lang="en-US"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Import the signs Images database</a:t>
          </a:r>
          <a:endParaRPr lang="he-IL" sz="1000" b="0" kern="1200" cap="none" spc="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dsp:txBody>
      <dsp:txXfrm rot="10800000">
        <a:off x="0" y="1316"/>
        <a:ext cx="4198620" cy="308985"/>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jpeg>
</file>

<file path=ppt/media/image13.png>
</file>

<file path=ppt/media/image14.png>
</file>

<file path=ppt/media/image15.jpeg>
</file>

<file path=ppt/media/image16.png>
</file>

<file path=ppt/media/image17.jpeg>
</file>

<file path=ppt/media/image2.jpeg>
</file>

<file path=ppt/media/image3.jpeg>
</file>

<file path=ppt/media/image4.png>
</file>

<file path=ppt/media/image5.png>
</file>

<file path=ppt/media/image6.pn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8ea72f4a77_6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8ea72f4a77_6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defTabSz="914400" rtl="1" eaLnBrk="1" fontAlgn="auto" latinLnBrk="0" hangingPunct="1">
              <a:lnSpc>
                <a:spcPct val="100000"/>
              </a:lnSpc>
              <a:spcBef>
                <a:spcPts val="0"/>
              </a:spcBef>
              <a:spcAft>
                <a:spcPts val="0"/>
              </a:spcAft>
              <a:buClr>
                <a:srgbClr val="000000"/>
              </a:buClr>
              <a:buSzPts val="1100"/>
              <a:buFont typeface="Arial"/>
              <a:buNone/>
              <a:tabLst/>
              <a:defRPr/>
            </a:pPr>
            <a:endParaRPr lang="he-IL" sz="1800" dirty="0">
              <a:effectLst/>
              <a:latin typeface="Calibri" panose="020F0502020204030204" pitchFamily="34" charset="0"/>
              <a:ea typeface="Calibri" panose="020F0502020204030204" pitchFamily="34" charset="0"/>
              <a:cs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8ab8bef9c2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ab8bef9c2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lang="en-US" dirty="0"/>
          </a:p>
        </p:txBody>
      </p:sp>
    </p:spTree>
    <p:extLst>
      <p:ext uri="{BB962C8B-B14F-4D97-AF65-F5344CB8AC3E}">
        <p14:creationId xmlns:p14="http://schemas.microsoft.com/office/powerpoint/2010/main" val="18184780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8ab8bef9c2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ab8bef9c2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endParaRPr lang="en-US" dirty="0"/>
          </a:p>
        </p:txBody>
      </p:sp>
    </p:spTree>
    <p:extLst>
      <p:ext uri="{BB962C8B-B14F-4D97-AF65-F5344CB8AC3E}">
        <p14:creationId xmlns:p14="http://schemas.microsoft.com/office/powerpoint/2010/main" val="21781839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8ab8bef9c2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ab8bef9c2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r" rtl="1">
              <a:lnSpc>
                <a:spcPct val="107000"/>
              </a:lnSpc>
              <a:spcAft>
                <a:spcPts val="800"/>
              </a:spcAft>
              <a:buNone/>
            </a:pPr>
            <a:endParaRPr lang="he-IL" dirty="0"/>
          </a:p>
        </p:txBody>
      </p:sp>
    </p:spTree>
    <p:extLst>
      <p:ext uri="{BB962C8B-B14F-4D97-AF65-F5344CB8AC3E}">
        <p14:creationId xmlns:p14="http://schemas.microsoft.com/office/powerpoint/2010/main" val="2460495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8ab8bef9c2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ab8bef9c2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lang="he-IL" dirty="0"/>
          </a:p>
        </p:txBody>
      </p:sp>
    </p:spTree>
    <p:extLst>
      <p:ext uri="{BB962C8B-B14F-4D97-AF65-F5344CB8AC3E}">
        <p14:creationId xmlns:p14="http://schemas.microsoft.com/office/powerpoint/2010/main" val="16804030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8ab8bef9c2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ab8bef9c2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lang="he-IL" dirty="0"/>
          </a:p>
        </p:txBody>
      </p:sp>
    </p:spTree>
    <p:extLst>
      <p:ext uri="{BB962C8B-B14F-4D97-AF65-F5344CB8AC3E}">
        <p14:creationId xmlns:p14="http://schemas.microsoft.com/office/powerpoint/2010/main" val="16622454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8ea72f4a77_6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8ea72f4a77_6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r" rtl="1">
              <a:spcBef>
                <a:spcPts val="0"/>
              </a:spcBef>
              <a:spcAft>
                <a:spcPts val="0"/>
              </a:spcAft>
              <a:buNone/>
            </a:pPr>
            <a:endParaRPr lang="he-IL" dirty="0"/>
          </a:p>
        </p:txBody>
      </p:sp>
    </p:spTree>
    <p:extLst>
      <p:ext uri="{BB962C8B-B14F-4D97-AF65-F5344CB8AC3E}">
        <p14:creationId xmlns:p14="http://schemas.microsoft.com/office/powerpoint/2010/main" val="17249270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0280" y="536650"/>
            <a:ext cx="4918200" cy="2052600"/>
          </a:xfrm>
          <a:prstGeom prst="rect">
            <a:avLst/>
          </a:prstGeom>
        </p:spPr>
        <p:txBody>
          <a:bodyPr spcFirstLastPara="1" wrap="square" lIns="91425" tIns="91425" rIns="91425" bIns="91425" anchor="ctr" anchorCtr="0">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a:endParaRPr/>
          </a:p>
        </p:txBody>
      </p:sp>
      <p:sp>
        <p:nvSpPr>
          <p:cNvPr id="10" name="Google Shape;10;p2"/>
          <p:cNvSpPr txBox="1">
            <a:spLocks noGrp="1"/>
          </p:cNvSpPr>
          <p:nvPr>
            <p:ph type="subTitle" idx="1"/>
          </p:nvPr>
        </p:nvSpPr>
        <p:spPr>
          <a:xfrm>
            <a:off x="710275" y="2589250"/>
            <a:ext cx="4918200" cy="536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16" name="Google Shape;16;p4"/>
          <p:cNvSpPr txBox="1">
            <a:spLocks noGrp="1"/>
          </p:cNvSpPr>
          <p:nvPr>
            <p:ph type="body" idx="1"/>
          </p:nvPr>
        </p:nvSpPr>
        <p:spPr>
          <a:xfrm>
            <a:off x="483675" y="1031250"/>
            <a:ext cx="8203200" cy="3696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7" name="Google Shape;1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20" name="Google Shape;20;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 name="Google Shape;21;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sz="2500"/>
            </a:lvl1pPr>
            <a:lvl2pPr lvl="1">
              <a:spcBef>
                <a:spcPts val="0"/>
              </a:spcBef>
              <a:spcAft>
                <a:spcPts val="0"/>
              </a:spcAft>
              <a:buSzPts val="2500"/>
              <a:buNone/>
              <a:defRPr sz="2500"/>
            </a:lvl2pPr>
            <a:lvl3pPr lvl="2">
              <a:spcBef>
                <a:spcPts val="0"/>
              </a:spcBef>
              <a:spcAft>
                <a:spcPts val="0"/>
              </a:spcAft>
              <a:buSzPts val="2500"/>
              <a:buNone/>
              <a:defRPr sz="2500"/>
            </a:lvl3pPr>
            <a:lvl4pPr lvl="3">
              <a:spcBef>
                <a:spcPts val="0"/>
              </a:spcBef>
              <a:spcAft>
                <a:spcPts val="0"/>
              </a:spcAft>
              <a:buSzPts val="2500"/>
              <a:buNone/>
              <a:defRPr sz="2500"/>
            </a:lvl4pPr>
            <a:lvl5pPr lvl="4">
              <a:spcBef>
                <a:spcPts val="0"/>
              </a:spcBef>
              <a:spcAft>
                <a:spcPts val="0"/>
              </a:spcAft>
              <a:buSzPts val="2500"/>
              <a:buNone/>
              <a:defRPr sz="2500"/>
            </a:lvl5pPr>
            <a:lvl6pPr lvl="5">
              <a:spcBef>
                <a:spcPts val="0"/>
              </a:spcBef>
              <a:spcAft>
                <a:spcPts val="0"/>
              </a:spcAft>
              <a:buSzPts val="2500"/>
              <a:buNone/>
              <a:defRPr sz="2500"/>
            </a:lvl6pPr>
            <a:lvl7pPr lvl="6">
              <a:spcBef>
                <a:spcPts val="0"/>
              </a:spcBef>
              <a:spcAft>
                <a:spcPts val="0"/>
              </a:spcAft>
              <a:buSzPts val="2500"/>
              <a:buNone/>
              <a:defRPr sz="2500"/>
            </a:lvl7pPr>
            <a:lvl8pPr lvl="7">
              <a:spcBef>
                <a:spcPts val="0"/>
              </a:spcBef>
              <a:spcAft>
                <a:spcPts val="0"/>
              </a:spcAft>
              <a:buSzPts val="2500"/>
              <a:buNone/>
              <a:defRPr sz="2500"/>
            </a:lvl8pPr>
            <a:lvl9pPr lvl="8">
              <a:spcBef>
                <a:spcPts val="0"/>
              </a:spcBef>
              <a:spcAft>
                <a:spcPts val="0"/>
              </a:spcAft>
              <a:buSzPts val="2500"/>
              <a:buNone/>
              <a:defRPr sz="2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5" name="Google Shape;3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6" name="Google Shape;3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0" name="Google Shape;4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83675" y="415425"/>
            <a:ext cx="8203200" cy="481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1pPr>
            <a:lvl2pPr lvl="1">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2pPr>
            <a:lvl3pPr lvl="2">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3pPr>
            <a:lvl4pPr lvl="3">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4pPr>
            <a:lvl5pPr lvl="4">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5pPr>
            <a:lvl6pPr lvl="5">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6pPr>
            <a:lvl7pPr lvl="6">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7pPr>
            <a:lvl8pPr lvl="7">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8pPr>
            <a:lvl9pPr lvl="8">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9pPr>
          </a:lstStyle>
          <a:p>
            <a:endParaRPr/>
          </a:p>
        </p:txBody>
      </p:sp>
      <p:sp>
        <p:nvSpPr>
          <p:cNvPr id="7" name="Google Shape;7;p1"/>
          <p:cNvSpPr txBox="1">
            <a:spLocks noGrp="1"/>
          </p:cNvSpPr>
          <p:nvPr>
            <p:ph type="body" idx="1"/>
          </p:nvPr>
        </p:nvSpPr>
        <p:spPr>
          <a:xfrm>
            <a:off x="483675" y="1031250"/>
            <a:ext cx="8203200" cy="3696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SzPts val="1800"/>
              <a:buFont typeface="Roboto"/>
              <a:buChar char="●"/>
              <a:defRPr sz="1800">
                <a:latin typeface="Roboto"/>
                <a:ea typeface="Roboto"/>
                <a:cs typeface="Roboto"/>
                <a:sym typeface="Roboto"/>
              </a:defRPr>
            </a:lvl1pPr>
            <a:lvl2pPr marL="914400" lvl="1" indent="-317500">
              <a:lnSpc>
                <a:spcPct val="115000"/>
              </a:lnSpc>
              <a:spcBef>
                <a:spcPts val="1600"/>
              </a:spcBef>
              <a:spcAft>
                <a:spcPts val="0"/>
              </a:spcAft>
              <a:buSzPts val="1400"/>
              <a:buFont typeface="Roboto"/>
              <a:buChar char="○"/>
              <a:defRPr>
                <a:latin typeface="Roboto"/>
                <a:ea typeface="Roboto"/>
                <a:cs typeface="Roboto"/>
                <a:sym typeface="Roboto"/>
              </a:defRPr>
            </a:lvl2pPr>
            <a:lvl3pPr marL="1371600" lvl="2" indent="-317500">
              <a:lnSpc>
                <a:spcPct val="115000"/>
              </a:lnSpc>
              <a:spcBef>
                <a:spcPts val="1600"/>
              </a:spcBef>
              <a:spcAft>
                <a:spcPts val="0"/>
              </a:spcAft>
              <a:buSzPts val="1400"/>
              <a:buFont typeface="Roboto"/>
              <a:buChar char="■"/>
              <a:defRPr>
                <a:latin typeface="Roboto"/>
                <a:ea typeface="Roboto"/>
                <a:cs typeface="Roboto"/>
                <a:sym typeface="Roboto"/>
              </a:defRPr>
            </a:lvl3pPr>
            <a:lvl4pPr marL="1828800" lvl="3" indent="-317500">
              <a:lnSpc>
                <a:spcPct val="115000"/>
              </a:lnSpc>
              <a:spcBef>
                <a:spcPts val="1600"/>
              </a:spcBef>
              <a:spcAft>
                <a:spcPts val="0"/>
              </a:spcAft>
              <a:buSzPts val="1400"/>
              <a:buFont typeface="Roboto"/>
              <a:buChar char="●"/>
              <a:defRPr>
                <a:latin typeface="Roboto"/>
                <a:ea typeface="Roboto"/>
                <a:cs typeface="Roboto"/>
                <a:sym typeface="Roboto"/>
              </a:defRPr>
            </a:lvl4pPr>
            <a:lvl5pPr marL="2286000" lvl="4" indent="-317500">
              <a:lnSpc>
                <a:spcPct val="115000"/>
              </a:lnSpc>
              <a:spcBef>
                <a:spcPts val="1600"/>
              </a:spcBef>
              <a:spcAft>
                <a:spcPts val="0"/>
              </a:spcAft>
              <a:buSzPts val="1400"/>
              <a:buFont typeface="Roboto"/>
              <a:buChar char="○"/>
              <a:defRPr>
                <a:latin typeface="Roboto"/>
                <a:ea typeface="Roboto"/>
                <a:cs typeface="Roboto"/>
                <a:sym typeface="Roboto"/>
              </a:defRPr>
            </a:lvl5pPr>
            <a:lvl6pPr marL="2743200" lvl="5" indent="-317500">
              <a:lnSpc>
                <a:spcPct val="115000"/>
              </a:lnSpc>
              <a:spcBef>
                <a:spcPts val="1600"/>
              </a:spcBef>
              <a:spcAft>
                <a:spcPts val="0"/>
              </a:spcAft>
              <a:buSzPts val="1400"/>
              <a:buFont typeface="Roboto"/>
              <a:buChar char="■"/>
              <a:defRPr>
                <a:latin typeface="Roboto"/>
                <a:ea typeface="Roboto"/>
                <a:cs typeface="Roboto"/>
                <a:sym typeface="Roboto"/>
              </a:defRPr>
            </a:lvl6pPr>
            <a:lvl7pPr marL="3200400" lvl="6" indent="-317500">
              <a:lnSpc>
                <a:spcPct val="115000"/>
              </a:lnSpc>
              <a:spcBef>
                <a:spcPts val="1600"/>
              </a:spcBef>
              <a:spcAft>
                <a:spcPts val="0"/>
              </a:spcAft>
              <a:buSzPts val="1400"/>
              <a:buFont typeface="Roboto"/>
              <a:buChar char="●"/>
              <a:defRPr>
                <a:latin typeface="Roboto"/>
                <a:ea typeface="Roboto"/>
                <a:cs typeface="Roboto"/>
                <a:sym typeface="Roboto"/>
              </a:defRPr>
            </a:lvl7pPr>
            <a:lvl8pPr marL="3657600" lvl="7" indent="-317500">
              <a:lnSpc>
                <a:spcPct val="115000"/>
              </a:lnSpc>
              <a:spcBef>
                <a:spcPts val="1600"/>
              </a:spcBef>
              <a:spcAft>
                <a:spcPts val="0"/>
              </a:spcAft>
              <a:buSzPts val="1400"/>
              <a:buFont typeface="Roboto"/>
              <a:buChar char="○"/>
              <a:defRPr>
                <a:latin typeface="Roboto"/>
                <a:ea typeface="Roboto"/>
                <a:cs typeface="Roboto"/>
                <a:sym typeface="Roboto"/>
              </a:defRPr>
            </a:lvl8pPr>
            <a:lvl9pPr marL="4114800" lvl="8" indent="-317500">
              <a:lnSpc>
                <a:spcPct val="115000"/>
              </a:lnSpc>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4" name="Google Shape;40;p10">
            <a:extLst>
              <a:ext uri="{FF2B5EF4-FFF2-40B4-BE49-F238E27FC236}">
                <a16:creationId xmlns:a16="http://schemas.microsoft.com/office/drawing/2014/main" id="{6CBFFBE6-86DE-8835-6AD3-C5EC46B5B837}"/>
              </a:ext>
            </a:extLst>
          </p:cNvPr>
          <p:cNvSpPr txBox="1">
            <a:spLocks noGrp="1"/>
          </p:cNvSpPr>
          <p:nvPr>
            <p:ph type="sldNum" idx="4"/>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atin typeface="Heebo" pitchFamily="2" charset="-79"/>
                <a:cs typeface="Heebo" pitchFamily="2" charset="-79"/>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288">
          <p15:clr>
            <a:srgbClr val="EA4335"/>
          </p15:clr>
        </p15:guide>
        <p15:guide id="4" pos="5472">
          <p15:clr>
            <a:srgbClr val="EA4335"/>
          </p15:clr>
        </p15:guide>
        <p15:guide id="5" orient="horz" pos="262">
          <p15:clr>
            <a:srgbClr val="EA4335"/>
          </p15:clr>
        </p15:guide>
        <p15:guide id="6" orient="horz" pos="297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jpe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5.jpe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7.jpe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3.jpe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s://app.theconstructsim.com/#/Home"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1.jpe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2.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16323" y="1993876"/>
            <a:ext cx="9160563" cy="904200"/>
          </a:xfrm>
          <a:prstGeom prst="rect">
            <a:avLst/>
          </a:prstGeom>
        </p:spPr>
        <p:txBody>
          <a:bodyPr spcFirstLastPara="1" wrap="square" lIns="91425" tIns="91425" rIns="91425" bIns="91425" anchor="ctr" anchorCtr="0">
            <a:noAutofit/>
          </a:bodyPr>
          <a:lstStyle/>
          <a:p>
            <a:pPr algn="ctr"/>
            <a:br>
              <a:rPr lang="en-US" sz="4800" b="1" dirty="0">
                <a:solidFill>
                  <a:schemeClr val="tx1"/>
                </a:solidFill>
                <a:latin typeface="Calibri" panose="020F0502020204030204" pitchFamily="34" charset="0"/>
                <a:cs typeface="Calibri" panose="020F0502020204030204" pitchFamily="34" charset="0"/>
              </a:rPr>
            </a:br>
            <a:r>
              <a:rPr lang="en-US" sz="4800" b="1" dirty="0">
                <a:solidFill>
                  <a:schemeClr val="tx1"/>
                </a:solidFill>
                <a:latin typeface="Calibri" panose="020F0502020204030204" pitchFamily="34" charset="0"/>
                <a:cs typeface="Calibri" panose="020F0502020204030204" pitchFamily="34" charset="0"/>
              </a:rPr>
              <a:t>Software development for autonomous vehicles</a:t>
            </a:r>
            <a:br>
              <a:rPr lang="he-IL" sz="4800" b="1" cap="none" spc="50" dirty="0">
                <a:ln w="9525" cmpd="sng">
                  <a:solidFill>
                    <a:schemeClr val="accent1"/>
                  </a:solidFill>
                  <a:prstDash val="solid"/>
                </a:ln>
                <a:solidFill>
                  <a:srgbClr val="70AD47">
                    <a:tint val="1000"/>
                  </a:srgbClr>
                </a:solidFill>
                <a:effectLst>
                  <a:glow rad="38100">
                    <a:schemeClr val="accent1">
                      <a:alpha val="40000"/>
                    </a:schemeClr>
                  </a:glow>
                </a:effectLst>
              </a:rPr>
            </a:br>
            <a:endParaRPr lang="en-US" sz="4800" b="1" dirty="0">
              <a:solidFill>
                <a:schemeClr val="tx1"/>
              </a:solidFill>
              <a:latin typeface="Calibri" panose="020F0502020204030204" pitchFamily="34" charset="0"/>
              <a:cs typeface="Calibri" panose="020F0502020204030204" pitchFamily="34" charset="0"/>
            </a:endParaRPr>
          </a:p>
        </p:txBody>
      </p:sp>
      <p:pic>
        <p:nvPicPr>
          <p:cNvPr id="1028" name="Picture 4">
            <a:extLst>
              <a:ext uri="{FF2B5EF4-FFF2-40B4-BE49-F238E27FC236}">
                <a16:creationId xmlns:a16="http://schemas.microsoft.com/office/drawing/2014/main" id="{8327B954-1AC6-530C-56A1-EB5768304126}"/>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201973" y="-160362"/>
            <a:ext cx="2774170" cy="1961657"/>
          </a:xfrm>
          <a:prstGeom prst="rect">
            <a:avLst/>
          </a:prstGeom>
          <a:noFill/>
          <a:extLst>
            <a:ext uri="{909E8E84-426E-40DD-AFC4-6F175D3DCCD1}">
              <a14:hiddenFill xmlns:a14="http://schemas.microsoft.com/office/drawing/2010/main">
                <a:solidFill>
                  <a:srgbClr val="FFFFFF"/>
                </a:solidFill>
              </a14:hiddenFill>
            </a:ext>
          </a:extLst>
        </p:spPr>
      </p:pic>
      <p:sp>
        <p:nvSpPr>
          <p:cNvPr id="52" name="Google Shape;56;p15">
            <a:extLst>
              <a:ext uri="{FF2B5EF4-FFF2-40B4-BE49-F238E27FC236}">
                <a16:creationId xmlns:a16="http://schemas.microsoft.com/office/drawing/2014/main" id="{D1F612B4-D787-7E43-3674-5B6A83E09AF7}"/>
              </a:ext>
            </a:extLst>
          </p:cNvPr>
          <p:cNvSpPr txBox="1">
            <a:spLocks/>
          </p:cNvSpPr>
          <p:nvPr/>
        </p:nvSpPr>
        <p:spPr>
          <a:xfrm>
            <a:off x="16323" y="3294472"/>
            <a:ext cx="9160563" cy="88351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000000"/>
              </a:buClr>
              <a:buSzPts val="2000"/>
              <a:buFont typeface="Roboto"/>
              <a:buNone/>
              <a:defRPr sz="2000" b="0" i="0" u="none" strike="noStrike" cap="none">
                <a:solidFill>
                  <a:srgbClr val="000000"/>
                </a:solidFill>
                <a:latin typeface="Roboto"/>
                <a:ea typeface="Roboto"/>
                <a:cs typeface="Roboto"/>
                <a:sym typeface="Roboto"/>
              </a:defRPr>
            </a:lvl1pPr>
            <a:lvl2pPr marL="914400" marR="0" lvl="1" indent="-317500" algn="l" rtl="0">
              <a:lnSpc>
                <a:spcPct val="100000"/>
              </a:lnSpc>
              <a:spcBef>
                <a:spcPts val="0"/>
              </a:spcBef>
              <a:spcAft>
                <a:spcPts val="0"/>
              </a:spcAft>
              <a:buClr>
                <a:srgbClr val="000000"/>
              </a:buClr>
              <a:buSzPts val="2000"/>
              <a:buFont typeface="Roboto"/>
              <a:buNone/>
              <a:defRPr sz="2000" b="0" i="0" u="none" strike="noStrike" cap="none">
                <a:solidFill>
                  <a:srgbClr val="000000"/>
                </a:solidFill>
                <a:latin typeface="Roboto"/>
                <a:ea typeface="Roboto"/>
                <a:cs typeface="Roboto"/>
                <a:sym typeface="Roboto"/>
              </a:defRPr>
            </a:lvl2pPr>
            <a:lvl3pPr marL="1371600" marR="0" lvl="2" indent="-317500" algn="l" rtl="0">
              <a:lnSpc>
                <a:spcPct val="100000"/>
              </a:lnSpc>
              <a:spcBef>
                <a:spcPts val="0"/>
              </a:spcBef>
              <a:spcAft>
                <a:spcPts val="0"/>
              </a:spcAft>
              <a:buClr>
                <a:srgbClr val="000000"/>
              </a:buClr>
              <a:buSzPts val="2000"/>
              <a:buFont typeface="Roboto"/>
              <a:buNone/>
              <a:defRPr sz="2000" b="0" i="0" u="none" strike="noStrike" cap="none">
                <a:solidFill>
                  <a:srgbClr val="000000"/>
                </a:solidFill>
                <a:latin typeface="Roboto"/>
                <a:ea typeface="Roboto"/>
                <a:cs typeface="Roboto"/>
                <a:sym typeface="Roboto"/>
              </a:defRPr>
            </a:lvl3pPr>
            <a:lvl4pPr marL="1828800" marR="0" lvl="3" indent="-317500" algn="l" rtl="0">
              <a:lnSpc>
                <a:spcPct val="100000"/>
              </a:lnSpc>
              <a:spcBef>
                <a:spcPts val="0"/>
              </a:spcBef>
              <a:spcAft>
                <a:spcPts val="0"/>
              </a:spcAft>
              <a:buClr>
                <a:srgbClr val="000000"/>
              </a:buClr>
              <a:buSzPts val="2000"/>
              <a:buFont typeface="Roboto"/>
              <a:buNone/>
              <a:defRPr sz="2000" b="0" i="0" u="none" strike="noStrike" cap="none">
                <a:solidFill>
                  <a:srgbClr val="000000"/>
                </a:solidFill>
                <a:latin typeface="Roboto"/>
                <a:ea typeface="Roboto"/>
                <a:cs typeface="Roboto"/>
                <a:sym typeface="Roboto"/>
              </a:defRPr>
            </a:lvl4pPr>
            <a:lvl5pPr marL="2286000" marR="0" lvl="4" indent="-317500" algn="l" rtl="0">
              <a:lnSpc>
                <a:spcPct val="100000"/>
              </a:lnSpc>
              <a:spcBef>
                <a:spcPts val="0"/>
              </a:spcBef>
              <a:spcAft>
                <a:spcPts val="0"/>
              </a:spcAft>
              <a:buClr>
                <a:srgbClr val="000000"/>
              </a:buClr>
              <a:buSzPts val="2000"/>
              <a:buFont typeface="Roboto"/>
              <a:buNone/>
              <a:defRPr sz="2000" b="0" i="0" u="none" strike="noStrike" cap="none">
                <a:solidFill>
                  <a:srgbClr val="000000"/>
                </a:solidFill>
                <a:latin typeface="Roboto"/>
                <a:ea typeface="Roboto"/>
                <a:cs typeface="Roboto"/>
                <a:sym typeface="Roboto"/>
              </a:defRPr>
            </a:lvl5pPr>
            <a:lvl6pPr marL="2743200" marR="0" lvl="5" indent="-317500" algn="l" rtl="0">
              <a:lnSpc>
                <a:spcPct val="100000"/>
              </a:lnSpc>
              <a:spcBef>
                <a:spcPts val="0"/>
              </a:spcBef>
              <a:spcAft>
                <a:spcPts val="0"/>
              </a:spcAft>
              <a:buClr>
                <a:srgbClr val="000000"/>
              </a:buClr>
              <a:buSzPts val="2000"/>
              <a:buFont typeface="Roboto"/>
              <a:buNone/>
              <a:defRPr sz="2000" b="0" i="0" u="none" strike="noStrike" cap="none">
                <a:solidFill>
                  <a:srgbClr val="000000"/>
                </a:solidFill>
                <a:latin typeface="Roboto"/>
                <a:ea typeface="Roboto"/>
                <a:cs typeface="Roboto"/>
                <a:sym typeface="Roboto"/>
              </a:defRPr>
            </a:lvl6pPr>
            <a:lvl7pPr marL="3200400" marR="0" lvl="6" indent="-317500" algn="l" rtl="0">
              <a:lnSpc>
                <a:spcPct val="100000"/>
              </a:lnSpc>
              <a:spcBef>
                <a:spcPts val="0"/>
              </a:spcBef>
              <a:spcAft>
                <a:spcPts val="0"/>
              </a:spcAft>
              <a:buClr>
                <a:srgbClr val="000000"/>
              </a:buClr>
              <a:buSzPts val="2000"/>
              <a:buFont typeface="Roboto"/>
              <a:buNone/>
              <a:defRPr sz="2000" b="0" i="0" u="none" strike="noStrike" cap="none">
                <a:solidFill>
                  <a:srgbClr val="000000"/>
                </a:solidFill>
                <a:latin typeface="Roboto"/>
                <a:ea typeface="Roboto"/>
                <a:cs typeface="Roboto"/>
                <a:sym typeface="Roboto"/>
              </a:defRPr>
            </a:lvl7pPr>
            <a:lvl8pPr marL="3657600" marR="0" lvl="7" indent="-317500" algn="l" rtl="0">
              <a:lnSpc>
                <a:spcPct val="100000"/>
              </a:lnSpc>
              <a:spcBef>
                <a:spcPts val="0"/>
              </a:spcBef>
              <a:spcAft>
                <a:spcPts val="0"/>
              </a:spcAft>
              <a:buClr>
                <a:srgbClr val="000000"/>
              </a:buClr>
              <a:buSzPts val="2000"/>
              <a:buFont typeface="Roboto"/>
              <a:buNone/>
              <a:defRPr sz="2000" b="0" i="0" u="none" strike="noStrike" cap="none">
                <a:solidFill>
                  <a:srgbClr val="000000"/>
                </a:solidFill>
                <a:latin typeface="Roboto"/>
                <a:ea typeface="Roboto"/>
                <a:cs typeface="Roboto"/>
                <a:sym typeface="Roboto"/>
              </a:defRPr>
            </a:lvl8pPr>
            <a:lvl9pPr marL="4114800" marR="0" lvl="8" indent="-317500" algn="l" rtl="0">
              <a:lnSpc>
                <a:spcPct val="100000"/>
              </a:lnSpc>
              <a:spcBef>
                <a:spcPts val="0"/>
              </a:spcBef>
              <a:spcAft>
                <a:spcPts val="0"/>
              </a:spcAft>
              <a:buClr>
                <a:srgbClr val="000000"/>
              </a:buClr>
              <a:buSzPts val="2000"/>
              <a:buFont typeface="Roboto"/>
              <a:buNone/>
              <a:defRPr sz="2000" b="0" i="0" u="none" strike="noStrike" cap="none">
                <a:solidFill>
                  <a:srgbClr val="000000"/>
                </a:solidFill>
                <a:latin typeface="Roboto"/>
                <a:ea typeface="Roboto"/>
                <a:cs typeface="Roboto"/>
                <a:sym typeface="Roboto"/>
              </a:defRPr>
            </a:lvl9pPr>
          </a:lstStyle>
          <a:p>
            <a:pPr marL="0" indent="0" algn="ctr" rtl="1"/>
            <a:r>
              <a:rPr lang="en-US" dirty="0" err="1">
                <a:solidFill>
                  <a:schemeClr val="tx1"/>
                </a:solidFill>
                <a:latin typeface="Heebo" pitchFamily="2" charset="-79"/>
                <a:cs typeface="Heebo" pitchFamily="2" charset="-79"/>
              </a:rPr>
              <a:t>Koral</a:t>
            </a:r>
            <a:r>
              <a:rPr lang="en-US" dirty="0">
                <a:solidFill>
                  <a:schemeClr val="tx1"/>
                </a:solidFill>
                <a:latin typeface="Heebo" pitchFamily="2" charset="-79"/>
                <a:cs typeface="Heebo" pitchFamily="2" charset="-79"/>
              </a:rPr>
              <a:t> Tayeb (</a:t>
            </a:r>
            <a:r>
              <a:rPr lang="en-US" dirty="0">
                <a:effectLst/>
                <a:latin typeface="Heebo" panose="020B0604020202020204" pitchFamily="2" charset="-79"/>
                <a:ea typeface="Times New Roman" panose="02020603050405020304" pitchFamily="18" charset="0"/>
                <a:cs typeface="Heebo" panose="020B0604020202020204" pitchFamily="2" charset="-79"/>
              </a:rPr>
              <a:t>207423757</a:t>
            </a:r>
            <a:r>
              <a:rPr lang="en-US" dirty="0">
                <a:effectLst/>
                <a:latin typeface="David" panose="020E0502060401010101" pitchFamily="34" charset="-79"/>
                <a:ea typeface="Times New Roman" panose="02020603050405020304" pitchFamily="18" charset="0"/>
              </a:rPr>
              <a:t>)</a:t>
            </a:r>
            <a:endParaRPr lang="en-US" dirty="0">
              <a:solidFill>
                <a:schemeClr val="tx1"/>
              </a:solidFill>
              <a:latin typeface="Heebo" pitchFamily="2" charset="-79"/>
              <a:cs typeface="Heebo" pitchFamily="2" charset="-79"/>
            </a:endParaRPr>
          </a:p>
          <a:p>
            <a:pPr marL="0" indent="0" algn="ctr" rtl="1"/>
            <a:r>
              <a:rPr lang="en-US" dirty="0">
                <a:solidFill>
                  <a:schemeClr val="tx1"/>
                </a:solidFill>
                <a:latin typeface="Heebo" pitchFamily="2" charset="-79"/>
                <a:cs typeface="Heebo" pitchFamily="2" charset="-79"/>
              </a:rPr>
              <a:t>Matan Sharazki (206036063)</a:t>
            </a:r>
            <a:endParaRPr lang="he-IL" dirty="0">
              <a:solidFill>
                <a:schemeClr val="tx1"/>
              </a:solidFill>
              <a:latin typeface="Heebo" pitchFamily="2" charset="-79"/>
              <a:cs typeface="Heebo" pitchFamily="2" charset="-79"/>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DBC6108-B06E-BEBE-7CFB-C49D072BC81B}"/>
              </a:ext>
            </a:extLst>
          </p:cNvPr>
          <p:cNvSpPr>
            <a:spLocks noGrp="1"/>
          </p:cNvSpPr>
          <p:nvPr>
            <p:ph type="title"/>
          </p:nvPr>
        </p:nvSpPr>
        <p:spPr>
          <a:xfrm>
            <a:off x="396589" y="380590"/>
            <a:ext cx="8203200" cy="481200"/>
          </a:xfrm>
        </p:spPr>
        <p:txBody>
          <a:bodyPr/>
          <a:lstStyle/>
          <a:p>
            <a:r>
              <a:rPr lang="en-US" sz="2800" b="1" dirty="0">
                <a:solidFill>
                  <a:schemeClr val="tx1"/>
                </a:solidFill>
                <a:latin typeface="Calibri" panose="020F0502020204030204" pitchFamily="34" charset="0"/>
                <a:cs typeface="Calibri" panose="020F0502020204030204" pitchFamily="34" charset="0"/>
              </a:rPr>
              <a:t>CNN and </a:t>
            </a:r>
            <a:r>
              <a:rPr lang="en-US" sz="3200" b="1" dirty="0" err="1">
                <a:solidFill>
                  <a:schemeClr val="tx1"/>
                </a:solidFill>
                <a:latin typeface="Calibri" panose="020F0502020204030204" pitchFamily="34" charset="0"/>
                <a:cs typeface="Calibri" panose="020F0502020204030204" pitchFamily="34" charset="0"/>
              </a:rPr>
              <a:t>Keras</a:t>
            </a:r>
            <a:endParaRPr lang="he-IL" sz="3200" b="1" dirty="0"/>
          </a:p>
        </p:txBody>
      </p:sp>
      <p:pic>
        <p:nvPicPr>
          <p:cNvPr id="3" name="Picture 4">
            <a:extLst>
              <a:ext uri="{FF2B5EF4-FFF2-40B4-BE49-F238E27FC236}">
                <a16:creationId xmlns:a16="http://schemas.microsoft.com/office/drawing/2014/main" id="{3CB34F8B-C024-A33D-F283-7DC81AACDA69}"/>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579442" y="-204508"/>
            <a:ext cx="1801827" cy="1274099"/>
          </a:xfrm>
          <a:prstGeom prst="rect">
            <a:avLst/>
          </a:prstGeom>
          <a:noFill/>
          <a:extLst>
            <a:ext uri="{909E8E84-426E-40DD-AFC4-6F175D3DCCD1}">
              <a14:hiddenFill xmlns:a14="http://schemas.microsoft.com/office/drawing/2010/main">
                <a:solidFill>
                  <a:srgbClr val="FFFFFF"/>
                </a:solidFill>
              </a14:hiddenFill>
            </a:ext>
          </a:extLst>
        </p:spPr>
      </p:pic>
      <p:sp>
        <p:nvSpPr>
          <p:cNvPr id="4" name="תיבת טקסט 3">
            <a:extLst>
              <a:ext uri="{FF2B5EF4-FFF2-40B4-BE49-F238E27FC236}">
                <a16:creationId xmlns:a16="http://schemas.microsoft.com/office/drawing/2014/main" id="{58886721-2F49-1A11-1A91-4327AF197D1A}"/>
              </a:ext>
            </a:extLst>
          </p:cNvPr>
          <p:cNvSpPr txBox="1"/>
          <p:nvPr/>
        </p:nvSpPr>
        <p:spPr>
          <a:xfrm>
            <a:off x="303779" y="903770"/>
            <a:ext cx="8869330" cy="2185214"/>
          </a:xfrm>
          <a:prstGeom prst="rect">
            <a:avLst/>
          </a:prstGeom>
          <a:noFill/>
        </p:spPr>
        <p:txBody>
          <a:bodyPr wrap="square" rtlCol="1">
            <a:spAutoFit/>
          </a:bodyPr>
          <a:lstStyle/>
          <a:p>
            <a:pPr rtl="1"/>
            <a:r>
              <a:rPr lang="en-US" sz="1700" b="0" i="0" dirty="0">
                <a:solidFill>
                  <a:srgbClr val="202124"/>
                </a:solidFill>
                <a:effectLst/>
                <a:cs typeface="Google Sans"/>
              </a:rPr>
              <a:t>A CNN is </a:t>
            </a:r>
            <a:r>
              <a:rPr lang="en-US" sz="1700" b="0" i="0" dirty="0">
                <a:solidFill>
                  <a:srgbClr val="040C28"/>
                </a:solidFill>
                <a:effectLst/>
                <a:cs typeface="Google Sans"/>
              </a:rPr>
              <a:t>a kind of network architecture for deep learning algorithms and is specifically used for image recognition and tasks that involve the processing of pixel data</a:t>
            </a:r>
            <a:r>
              <a:rPr lang="en-US" sz="1700" b="0" i="0" dirty="0">
                <a:solidFill>
                  <a:srgbClr val="202124"/>
                </a:solidFill>
                <a:effectLst/>
                <a:cs typeface="Google Sans"/>
              </a:rPr>
              <a:t>. There are other types of neural networks in deep learning, but for identifying and recognizing objects, CNNs are the network architecture of choice.</a:t>
            </a:r>
            <a:endParaRPr lang="en-US" sz="1700" b="0" i="0" dirty="0">
              <a:solidFill>
                <a:srgbClr val="202124"/>
              </a:solidFill>
              <a:effectLst/>
              <a:cs typeface="arial" panose="020B0604020202020204" pitchFamily="34" charset="0"/>
            </a:endParaRPr>
          </a:p>
          <a:p>
            <a:pPr rtl="1"/>
            <a:endParaRPr lang="en-US" sz="1700" dirty="0"/>
          </a:p>
          <a:p>
            <a:pPr rtl="1"/>
            <a:r>
              <a:rPr lang="en-US" sz="1700" dirty="0" err="1"/>
              <a:t>Keras</a:t>
            </a:r>
            <a:r>
              <a:rPr lang="en-US" sz="1700" dirty="0"/>
              <a:t> is an open-source software library that provides a Python interface for artificial neural networks. </a:t>
            </a:r>
            <a:r>
              <a:rPr lang="en-US" sz="1700" dirty="0" err="1"/>
              <a:t>Keras</a:t>
            </a:r>
            <a:r>
              <a:rPr lang="en-US" sz="1700" dirty="0"/>
              <a:t> acts as an interface for the TensorFlow library.</a:t>
            </a:r>
          </a:p>
          <a:p>
            <a:pPr rtl="1"/>
            <a:r>
              <a:rPr lang="en-US" sz="1700" dirty="0" err="1"/>
              <a:t>Keras</a:t>
            </a:r>
            <a:r>
              <a:rPr lang="en-US" sz="1700" dirty="0"/>
              <a:t> is used by companies such as Netflix, Yelp, Uber, etc.</a:t>
            </a:r>
            <a:endParaRPr lang="he-IL" sz="1700" dirty="0"/>
          </a:p>
        </p:txBody>
      </p:sp>
      <p:pic>
        <p:nvPicPr>
          <p:cNvPr id="4100" name="Picture 4" descr="What is Convolutional Neural Network - CNN Tutorial">
            <a:extLst>
              <a:ext uri="{FF2B5EF4-FFF2-40B4-BE49-F238E27FC236}">
                <a16:creationId xmlns:a16="http://schemas.microsoft.com/office/drawing/2014/main" id="{22C78E34-808F-9BAB-0886-55B3A186F0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1002" y="3088984"/>
            <a:ext cx="5681995" cy="1917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3245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6C23AAE-C169-C730-B6D4-4E168CC3EE6B}"/>
              </a:ext>
            </a:extLst>
          </p:cNvPr>
          <p:cNvSpPr>
            <a:spLocks noGrp="1"/>
          </p:cNvSpPr>
          <p:nvPr>
            <p:ph type="title"/>
          </p:nvPr>
        </p:nvSpPr>
        <p:spPr/>
        <p:txBody>
          <a:bodyPr/>
          <a:lstStyle/>
          <a:p>
            <a:r>
              <a:rPr lang="en-US" b="1" dirty="0">
                <a:latin typeface="Calibri" panose="020F0502020204030204" pitchFamily="34" charset="0"/>
                <a:ea typeface="Calibri" panose="020F0502020204030204" pitchFamily="34" charset="0"/>
                <a:cs typeface="Calibri" panose="020F0502020204030204" pitchFamily="34" charset="0"/>
              </a:rPr>
              <a:t>Development process</a:t>
            </a:r>
            <a:endParaRPr lang="he-IL" b="1" dirty="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7" name="דיאגרמה 6">
            <a:extLst>
              <a:ext uri="{FF2B5EF4-FFF2-40B4-BE49-F238E27FC236}">
                <a16:creationId xmlns:a16="http://schemas.microsoft.com/office/drawing/2014/main" id="{02F847FE-00F4-B783-B2DC-5264B2C96156}"/>
              </a:ext>
            </a:extLst>
          </p:cNvPr>
          <p:cNvGraphicFramePr/>
          <p:nvPr>
            <p:extLst>
              <p:ext uri="{D42A27DB-BD31-4B8C-83A1-F6EECF244321}">
                <p14:modId xmlns:p14="http://schemas.microsoft.com/office/powerpoint/2010/main" val="122870223"/>
              </p:ext>
            </p:extLst>
          </p:nvPr>
        </p:nvGraphicFramePr>
        <p:xfrm>
          <a:off x="2485965" y="1120005"/>
          <a:ext cx="4198620" cy="360807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ectangle 3">
            <a:extLst>
              <a:ext uri="{FF2B5EF4-FFF2-40B4-BE49-F238E27FC236}">
                <a16:creationId xmlns:a16="http://schemas.microsoft.com/office/drawing/2014/main" id="{C03F1B2C-2035-F837-B57E-289630A86C18}"/>
              </a:ext>
            </a:extLst>
          </p:cNvPr>
          <p:cNvSpPr>
            <a:spLocks noChangeArrowheads="1"/>
          </p:cNvSpPr>
          <p:nvPr/>
        </p:nvSpPr>
        <p:spPr bwMode="auto">
          <a:xfrm>
            <a:off x="0" y="27257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he-IL"/>
          </a:p>
        </p:txBody>
      </p:sp>
    </p:spTree>
    <p:extLst>
      <p:ext uri="{BB962C8B-B14F-4D97-AF65-F5344CB8AC3E}">
        <p14:creationId xmlns:p14="http://schemas.microsoft.com/office/powerpoint/2010/main" val="1666881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C5A0A73-F553-8593-B140-FAD456253EFE}"/>
              </a:ext>
            </a:extLst>
          </p:cNvPr>
          <p:cNvSpPr>
            <a:spLocks noGrp="1"/>
          </p:cNvSpPr>
          <p:nvPr>
            <p:ph type="title"/>
          </p:nvPr>
        </p:nvSpPr>
        <p:spPr>
          <a:xfrm>
            <a:off x="318213" y="328339"/>
            <a:ext cx="8203200" cy="481200"/>
          </a:xfrm>
        </p:spPr>
        <p:txBody>
          <a:bodyPr/>
          <a:lstStyle/>
          <a:p>
            <a:r>
              <a:rPr lang="en-US" b="1" dirty="0">
                <a:latin typeface="Calibri" panose="020F0502020204030204" pitchFamily="34" charset="0"/>
                <a:ea typeface="Calibri" panose="020F0502020204030204" pitchFamily="34" charset="0"/>
                <a:cs typeface="Calibri" panose="020F0502020204030204" pitchFamily="34" charset="0"/>
              </a:rPr>
              <a:t>The results of our model</a:t>
            </a:r>
            <a:endParaRPr lang="he-IL" b="1" dirty="0">
              <a:latin typeface="Calibri" panose="020F0502020204030204" pitchFamily="34" charset="0"/>
              <a:ea typeface="Calibri" panose="020F0502020204030204" pitchFamily="34" charset="0"/>
              <a:cs typeface="Calibri" panose="020F0502020204030204" pitchFamily="34" charset="0"/>
            </a:endParaRPr>
          </a:p>
        </p:txBody>
      </p:sp>
      <p:pic>
        <p:nvPicPr>
          <p:cNvPr id="4" name="video1190495411">
            <a:hlinkClick r:id="" action="ppaction://media"/>
            <a:extLst>
              <a:ext uri="{FF2B5EF4-FFF2-40B4-BE49-F238E27FC236}">
                <a16:creationId xmlns:a16="http://schemas.microsoft.com/office/drawing/2014/main" id="{46723BD1-9F68-F7D1-A541-92FA91FD6D2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92445" y="1053736"/>
            <a:ext cx="6063875" cy="3410930"/>
          </a:xfrm>
          <a:prstGeom prst="rect">
            <a:avLst/>
          </a:prstGeom>
        </p:spPr>
      </p:pic>
      <p:pic>
        <p:nvPicPr>
          <p:cNvPr id="5" name="Picture 4">
            <a:extLst>
              <a:ext uri="{FF2B5EF4-FFF2-40B4-BE49-F238E27FC236}">
                <a16:creationId xmlns:a16="http://schemas.microsoft.com/office/drawing/2014/main" id="{954B0D6D-8D8A-639E-2789-0E3B4E2411F6}"/>
              </a:ext>
            </a:extLst>
          </p:cNvPr>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2688" y="-174598"/>
            <a:ext cx="1801827" cy="1274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4958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7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43" name="Google Shape;55;p15">
            <a:extLst>
              <a:ext uri="{FF2B5EF4-FFF2-40B4-BE49-F238E27FC236}">
                <a16:creationId xmlns:a16="http://schemas.microsoft.com/office/drawing/2014/main" id="{583899D8-E618-4989-29A5-4D306287C8AC}"/>
              </a:ext>
            </a:extLst>
          </p:cNvPr>
          <p:cNvSpPr txBox="1">
            <a:spLocks/>
          </p:cNvSpPr>
          <p:nvPr/>
        </p:nvSpPr>
        <p:spPr>
          <a:xfrm>
            <a:off x="471983" y="422732"/>
            <a:ext cx="7351299" cy="46274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9pPr>
          </a:lstStyle>
          <a:p>
            <a:r>
              <a:rPr lang="en" sz="3600" b="1" dirty="0">
                <a:latin typeface="Calibri" panose="020F0502020204030204" pitchFamily="34" charset="0"/>
                <a:cs typeface="Calibri" panose="020F0502020204030204" pitchFamily="34" charset="0"/>
              </a:rPr>
              <a:t>Conclusions</a:t>
            </a:r>
            <a:endParaRPr lang="he-IL" sz="3600" b="1" dirty="0">
              <a:latin typeface="Calibri" panose="020F0502020204030204" pitchFamily="34" charset="0"/>
              <a:cs typeface="Calibri" panose="020F0502020204030204" pitchFamily="34" charset="0"/>
            </a:endParaRPr>
          </a:p>
        </p:txBody>
      </p:sp>
      <p:pic>
        <p:nvPicPr>
          <p:cNvPr id="8" name="Picture 4">
            <a:extLst>
              <a:ext uri="{FF2B5EF4-FFF2-40B4-BE49-F238E27FC236}">
                <a16:creationId xmlns:a16="http://schemas.microsoft.com/office/drawing/2014/main" id="{82E84350-2AAA-A293-EC99-C64C773DF18C}"/>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2688" y="-174598"/>
            <a:ext cx="1801827" cy="1274099"/>
          </a:xfrm>
          <a:prstGeom prst="rect">
            <a:avLst/>
          </a:prstGeom>
          <a:noFill/>
          <a:extLst>
            <a:ext uri="{909E8E84-426E-40DD-AFC4-6F175D3DCCD1}">
              <a14:hiddenFill xmlns:a14="http://schemas.microsoft.com/office/drawing/2010/main">
                <a:solidFill>
                  <a:srgbClr val="FFFFFF"/>
                </a:solidFill>
              </a14:hiddenFill>
            </a:ext>
          </a:extLst>
        </p:spPr>
      </p:pic>
      <p:sp>
        <p:nvSpPr>
          <p:cNvPr id="4" name="כותרת משנה 6">
            <a:extLst>
              <a:ext uri="{FF2B5EF4-FFF2-40B4-BE49-F238E27FC236}">
                <a16:creationId xmlns:a16="http://schemas.microsoft.com/office/drawing/2014/main" id="{3C35CB14-5D80-A9B3-E765-DD45F5D67C7F}"/>
              </a:ext>
            </a:extLst>
          </p:cNvPr>
          <p:cNvSpPr>
            <a:spLocks noGrp="1"/>
          </p:cNvSpPr>
          <p:nvPr/>
        </p:nvSpPr>
        <p:spPr>
          <a:xfrm>
            <a:off x="71389" y="1356950"/>
            <a:ext cx="5184525" cy="3132448"/>
          </a:xfrm>
          <a:prstGeom prst="rect">
            <a:avLst/>
          </a:prstGeom>
        </p:spPr>
        <p:txBody>
          <a:bodyPr vert="horz" lIns="91440" tIns="45720" rIns="91440" bIns="45720" rtlCol="0" anchor="t">
            <a:noAutofit/>
          </a:bodyPr>
          <a:lstStyle>
            <a:lvl1pPr marL="0" indent="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None/>
              <a:defRPr sz="2400" kern="1200">
                <a:solidFill>
                  <a:schemeClr val="tx2"/>
                </a:solidFill>
                <a:latin typeface="+mn-lt"/>
                <a:ea typeface="+mn-ea"/>
                <a:cs typeface="+mn-cs"/>
              </a:defRPr>
            </a:lvl1pPr>
            <a:lvl2pPr marL="457200" indent="0" algn="ctr"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None/>
              <a:defRPr sz="2000" kern="1200">
                <a:solidFill>
                  <a:schemeClr val="tx2"/>
                </a:solidFill>
                <a:latin typeface="+mn-lt"/>
                <a:ea typeface="+mn-ea"/>
                <a:cs typeface="+mn-cs"/>
              </a:defRPr>
            </a:lvl2pPr>
            <a:lvl3pPr marL="914400" indent="0" algn="ctr"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None/>
              <a:defRPr sz="1800" kern="1200">
                <a:solidFill>
                  <a:schemeClr val="tx2"/>
                </a:solidFill>
                <a:latin typeface="+mn-lt"/>
                <a:ea typeface="+mn-ea"/>
                <a:cs typeface="+mn-cs"/>
              </a:defRPr>
            </a:lvl3pPr>
            <a:lvl4pPr marL="1371600" indent="0" algn="ctr"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None/>
              <a:defRPr sz="1600" kern="1200">
                <a:solidFill>
                  <a:schemeClr val="tx2"/>
                </a:solidFill>
                <a:latin typeface="+mn-lt"/>
                <a:ea typeface="+mn-ea"/>
                <a:cs typeface="+mn-cs"/>
              </a:defRPr>
            </a:lvl4pPr>
            <a:lvl5pPr marL="1828800" indent="0" algn="ctr"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44500" indent="-285750">
              <a:buFont typeface="Wingdings" panose="05000000000000000000" pitchFamily="2" charset="2"/>
              <a:buChar char="§"/>
            </a:pPr>
            <a:r>
              <a:rPr lang="en-US" sz="20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rPr>
              <a:t>Traffic Sign Recognition (TSR) is used to regulate traffic signs, warn a driver, and command or prohibit certain actions.</a:t>
            </a:r>
          </a:p>
          <a:p>
            <a:pPr marL="444500" indent="-285750">
              <a:buFont typeface="Wingdings" panose="05000000000000000000" pitchFamily="2" charset="2"/>
              <a:buChar char="§"/>
            </a:pPr>
            <a:r>
              <a:rPr lang="en-US" sz="2000" dirty="0">
                <a:solidFill>
                  <a:schemeClr val="tx1"/>
                </a:solidFill>
                <a:effectLst/>
                <a:latin typeface="Calibri" panose="020F0502020204030204" pitchFamily="34" charset="0"/>
                <a:ea typeface="Times New Roman" panose="02020603050405020304" pitchFamily="18" charset="0"/>
                <a:cs typeface="Arial" panose="020B0604020202020204" pitchFamily="34" charset="0"/>
              </a:rPr>
              <a:t>A fast real-time and robust automatic traffic sign detection and recognition can support and disburden the driver and significantly increase driving safety and comfort.</a:t>
            </a:r>
          </a:p>
        </p:txBody>
      </p:sp>
      <p:pic>
        <p:nvPicPr>
          <p:cNvPr id="5122" name="Picture 2" descr="Line icon for idea 3417881 Vector Art at Vecteezy">
            <a:extLst>
              <a:ext uri="{FF2B5EF4-FFF2-40B4-BE49-F238E27FC236}">
                <a16:creationId xmlns:a16="http://schemas.microsoft.com/office/drawing/2014/main" id="{75F8933F-D44B-2FC2-2F76-E5CAFFC63862}"/>
              </a:ext>
            </a:extLst>
          </p:cNvPr>
          <p:cNvPicPr>
            <a:picLocks noChangeAspect="1" noChangeArrowheads="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945812" y="1356950"/>
            <a:ext cx="2953751" cy="2953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763235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43" name="Google Shape;55;p15">
            <a:extLst>
              <a:ext uri="{FF2B5EF4-FFF2-40B4-BE49-F238E27FC236}">
                <a16:creationId xmlns:a16="http://schemas.microsoft.com/office/drawing/2014/main" id="{583899D8-E618-4989-29A5-4D306287C8AC}"/>
              </a:ext>
            </a:extLst>
          </p:cNvPr>
          <p:cNvSpPr txBox="1">
            <a:spLocks/>
          </p:cNvSpPr>
          <p:nvPr/>
        </p:nvSpPr>
        <p:spPr>
          <a:xfrm>
            <a:off x="71389" y="231081"/>
            <a:ext cx="7351299" cy="46274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9pPr>
          </a:lstStyle>
          <a:p>
            <a:r>
              <a:rPr lang="en-US" sz="3600" b="1" dirty="0">
                <a:latin typeface="Calibri" panose="020F0502020204030204" pitchFamily="34" charset="0"/>
                <a:cs typeface="Calibri" panose="020F0502020204030204" pitchFamily="34" charset="0"/>
              </a:rPr>
              <a:t>Bibliography</a:t>
            </a:r>
          </a:p>
        </p:txBody>
      </p:sp>
      <p:pic>
        <p:nvPicPr>
          <p:cNvPr id="8" name="Picture 4">
            <a:extLst>
              <a:ext uri="{FF2B5EF4-FFF2-40B4-BE49-F238E27FC236}">
                <a16:creationId xmlns:a16="http://schemas.microsoft.com/office/drawing/2014/main" id="{82E84350-2AAA-A293-EC99-C64C773DF18C}"/>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2688" y="-174598"/>
            <a:ext cx="1801827" cy="1274099"/>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115;p26">
            <a:extLst>
              <a:ext uri="{FF2B5EF4-FFF2-40B4-BE49-F238E27FC236}">
                <a16:creationId xmlns:a16="http://schemas.microsoft.com/office/drawing/2014/main" id="{0B712F78-844E-F6EC-9EBE-2C3CBDBC081B}"/>
              </a:ext>
            </a:extLst>
          </p:cNvPr>
          <p:cNvSpPr txBox="1">
            <a:spLocks/>
          </p:cNvSpPr>
          <p:nvPr/>
        </p:nvSpPr>
        <p:spPr>
          <a:xfrm>
            <a:off x="846422" y="860965"/>
            <a:ext cx="2537197"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400"/>
              <a:buFont typeface="Rajdhani"/>
              <a:buNone/>
              <a:defRPr sz="2400" b="1" i="0" u="none" strike="noStrike" cap="none">
                <a:solidFill>
                  <a:schemeClr val="lt2"/>
                </a:solidFill>
                <a:latin typeface="Rajdhani"/>
                <a:ea typeface="Rajdhani"/>
                <a:cs typeface="Rajdhani"/>
                <a:sym typeface="Rajdhani"/>
              </a:defRPr>
            </a:lvl1pPr>
            <a:lvl2pPr marR="0" lvl="1"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pPr marL="0" marR="0" lvl="0" indent="0" algn="l" defTabSz="914400" rtl="0" eaLnBrk="1" fontAlgn="auto" latinLnBrk="0" hangingPunct="1">
              <a:lnSpc>
                <a:spcPct val="100000"/>
              </a:lnSpc>
              <a:spcBef>
                <a:spcPts val="0"/>
              </a:spcBef>
              <a:spcAft>
                <a:spcPts val="0"/>
              </a:spcAft>
              <a:buClr>
                <a:srgbClr val="F3F3F3"/>
              </a:buClr>
              <a:buSzPts val="1400"/>
              <a:buFont typeface="Rajdhani"/>
              <a:buNone/>
              <a:tabLst/>
              <a:defRPr/>
            </a:pPr>
            <a:r>
              <a:rPr kumimoji="0" lang="en-US" sz="1600" b="1" i="0" u="none" strike="noStrike" kern="0" cap="none" spc="0" normalizeH="0" baseline="0" noProof="0" dirty="0">
                <a:ln>
                  <a:noFill/>
                </a:ln>
                <a:solidFill>
                  <a:schemeClr val="tx1"/>
                </a:solidFill>
                <a:effectLst/>
                <a:uLnTx/>
                <a:uFillTx/>
                <a:latin typeface="Calibri" panose="020F0502020204030204" pitchFamily="34" charset="0"/>
                <a:cs typeface="Calibri" panose="020F0502020204030204" pitchFamily="34" charset="0"/>
                <a:sym typeface="Rajdhani"/>
              </a:rPr>
              <a:t>The Construsction</a:t>
            </a:r>
          </a:p>
        </p:txBody>
      </p:sp>
      <p:sp>
        <p:nvSpPr>
          <p:cNvPr id="9" name="Google Shape;116;p26">
            <a:extLst>
              <a:ext uri="{FF2B5EF4-FFF2-40B4-BE49-F238E27FC236}">
                <a16:creationId xmlns:a16="http://schemas.microsoft.com/office/drawing/2014/main" id="{0678C947-296D-4958-843B-E813B4D4EF14}"/>
              </a:ext>
            </a:extLst>
          </p:cNvPr>
          <p:cNvSpPr txBox="1">
            <a:spLocks/>
          </p:cNvSpPr>
          <p:nvPr/>
        </p:nvSpPr>
        <p:spPr>
          <a:xfrm>
            <a:off x="846422" y="1187915"/>
            <a:ext cx="2339100" cy="644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l"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l"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l"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l"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l"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l"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l" rtl="0">
              <a:lnSpc>
                <a:spcPct val="100000"/>
              </a:lnSpc>
              <a:spcBef>
                <a:spcPts val="1600"/>
              </a:spcBef>
              <a:spcAft>
                <a:spcPts val="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l" rtl="0">
              <a:lnSpc>
                <a:spcPct val="100000"/>
              </a:lnSpc>
              <a:spcBef>
                <a:spcPts val="1600"/>
              </a:spcBef>
              <a:spcAft>
                <a:spcPts val="1600"/>
              </a:spcAft>
              <a:buClr>
                <a:schemeClr val="lt2"/>
              </a:buClr>
              <a:buSzPts val="1200"/>
              <a:buFont typeface="Fira Sans Condensed Light"/>
              <a:buNone/>
              <a:defRPr sz="1400" b="0" i="0" u="none" strike="noStrike" cap="none">
                <a:solidFill>
                  <a:schemeClr val="lt2"/>
                </a:solidFill>
                <a:latin typeface="Fira Sans Condensed Light"/>
                <a:ea typeface="Fira Sans Condensed Light"/>
                <a:cs typeface="Fira Sans Condensed Light"/>
                <a:sym typeface="Fira Sans Condensed Light"/>
              </a:defRPr>
            </a:lvl9pPr>
          </a:lstStyle>
          <a:p>
            <a:pPr marL="0" marR="0" lvl="0" indent="0" algn="l" defTabSz="914400" rtl="0" eaLnBrk="1" fontAlgn="auto" latinLnBrk="0" hangingPunct="1">
              <a:lnSpc>
                <a:spcPct val="100000"/>
              </a:lnSpc>
              <a:spcBef>
                <a:spcPts val="0"/>
              </a:spcBef>
              <a:spcAft>
                <a:spcPts val="1600"/>
              </a:spcAft>
              <a:buClr>
                <a:srgbClr val="F3F3F3"/>
              </a:buClr>
              <a:buSzPts val="1200"/>
              <a:buFont typeface="Fira Sans Condensed Light"/>
              <a:buNone/>
              <a:tabLst/>
              <a:defRPr/>
            </a:pPr>
            <a:r>
              <a:rPr kumimoji="0" lang="en-US" b="0" i="0" u="none" strike="noStrike" kern="0" cap="none" spc="0" normalizeH="0" baseline="0" noProof="0" dirty="0">
                <a:ln>
                  <a:noFill/>
                </a:ln>
                <a:solidFill>
                  <a:schemeClr val="tx1"/>
                </a:solidFill>
                <a:effectLst/>
                <a:uLnTx/>
                <a:uFillTx/>
                <a:latin typeface="Calibri" panose="020F0502020204030204" pitchFamily="34" charset="0"/>
                <a:cs typeface="Calibri" panose="020F0502020204030204" pitchFamily="34" charset="0"/>
                <a:sym typeface="Fira Sans Condensed Light"/>
              </a:rPr>
              <a:t>https://app.theconstructsim.com/#/Home</a:t>
            </a:r>
          </a:p>
        </p:txBody>
      </p:sp>
      <p:sp>
        <p:nvSpPr>
          <p:cNvPr id="10" name="Google Shape;124;p26">
            <a:extLst>
              <a:ext uri="{FF2B5EF4-FFF2-40B4-BE49-F238E27FC236}">
                <a16:creationId xmlns:a16="http://schemas.microsoft.com/office/drawing/2014/main" id="{71287026-B951-483D-36B5-4AC8A5F774C6}"/>
              </a:ext>
            </a:extLst>
          </p:cNvPr>
          <p:cNvSpPr txBox="1">
            <a:spLocks/>
          </p:cNvSpPr>
          <p:nvPr/>
        </p:nvSpPr>
        <p:spPr>
          <a:xfrm>
            <a:off x="39047" y="1138690"/>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4800"/>
              <a:buFont typeface="Rajdhani"/>
              <a:buNone/>
              <a:defRPr sz="24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9pPr>
          </a:lstStyle>
          <a:p>
            <a:pPr marL="0" marR="0" lvl="0" indent="0" algn="r" defTabSz="914400" rtl="0" eaLnBrk="1" fontAlgn="auto" latinLnBrk="0" hangingPunct="1">
              <a:lnSpc>
                <a:spcPct val="100000"/>
              </a:lnSpc>
              <a:spcBef>
                <a:spcPts val="0"/>
              </a:spcBef>
              <a:spcAft>
                <a:spcPts val="0"/>
              </a:spcAft>
              <a:buClr>
                <a:srgbClr val="F3F3F3"/>
              </a:buClr>
              <a:buSzPts val="4800"/>
              <a:buFont typeface="Rajdhani"/>
              <a:buNone/>
              <a:tabLst/>
              <a:defRPr/>
            </a:pPr>
            <a:r>
              <a:rPr kumimoji="0" lang="en" sz="1800" b="1" i="0" u="none" strike="noStrike" kern="0" cap="none" spc="0" normalizeH="0" baseline="0" noProof="0">
                <a:ln>
                  <a:noFill/>
                </a:ln>
                <a:solidFill>
                  <a:schemeClr val="tx1"/>
                </a:solidFill>
                <a:effectLst/>
                <a:uLnTx/>
                <a:uFillTx/>
                <a:latin typeface="Calibri" panose="020F0502020204030204" pitchFamily="34" charset="0"/>
                <a:cs typeface="Calibri" panose="020F0502020204030204" pitchFamily="34" charset="0"/>
                <a:sym typeface="Rajdhani"/>
              </a:rPr>
              <a:t>01</a:t>
            </a:r>
            <a:endParaRPr kumimoji="0" lang="en" sz="1800" b="1" i="0" u="none" strike="noStrike" kern="0" cap="none" spc="0" normalizeH="0" baseline="0" noProof="0" dirty="0">
              <a:ln>
                <a:noFill/>
              </a:ln>
              <a:solidFill>
                <a:schemeClr val="tx1"/>
              </a:solidFill>
              <a:effectLst/>
              <a:uLnTx/>
              <a:uFillTx/>
              <a:latin typeface="Calibri" panose="020F0502020204030204" pitchFamily="34" charset="0"/>
              <a:cs typeface="Calibri" panose="020F0502020204030204" pitchFamily="34" charset="0"/>
              <a:sym typeface="Rajdhani"/>
            </a:endParaRPr>
          </a:p>
        </p:txBody>
      </p:sp>
      <p:cxnSp>
        <p:nvCxnSpPr>
          <p:cNvPr id="11" name="Google Shape;130;p26">
            <a:extLst>
              <a:ext uri="{FF2B5EF4-FFF2-40B4-BE49-F238E27FC236}">
                <a16:creationId xmlns:a16="http://schemas.microsoft.com/office/drawing/2014/main" id="{E67FE928-08C3-CD7B-D0BD-2594C5EB34FC}"/>
              </a:ext>
            </a:extLst>
          </p:cNvPr>
          <p:cNvCxnSpPr>
            <a:cxnSpLocks/>
          </p:cNvCxnSpPr>
          <p:nvPr/>
        </p:nvCxnSpPr>
        <p:spPr>
          <a:xfrm>
            <a:off x="715248" y="1028568"/>
            <a:ext cx="0" cy="630600"/>
          </a:xfrm>
          <a:prstGeom prst="straightConnector1">
            <a:avLst/>
          </a:prstGeom>
          <a:noFill/>
          <a:ln w="19050" cap="flat" cmpd="sng">
            <a:solidFill>
              <a:srgbClr val="2170B7"/>
            </a:solidFill>
            <a:prstDash val="solid"/>
            <a:round/>
            <a:headEnd type="oval" w="med" len="med"/>
            <a:tailEnd type="oval" w="med" len="med"/>
          </a:ln>
        </p:spPr>
      </p:cxnSp>
      <p:sp>
        <p:nvSpPr>
          <p:cNvPr id="14" name="Google Shape;124;p26">
            <a:extLst>
              <a:ext uri="{FF2B5EF4-FFF2-40B4-BE49-F238E27FC236}">
                <a16:creationId xmlns:a16="http://schemas.microsoft.com/office/drawing/2014/main" id="{7FB504F3-0D7B-8C00-5B39-B88ECCF311E4}"/>
              </a:ext>
            </a:extLst>
          </p:cNvPr>
          <p:cNvSpPr txBox="1">
            <a:spLocks/>
          </p:cNvSpPr>
          <p:nvPr/>
        </p:nvSpPr>
        <p:spPr>
          <a:xfrm>
            <a:off x="39047" y="2145844"/>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4800"/>
              <a:buFont typeface="Rajdhani"/>
              <a:buNone/>
              <a:defRPr sz="24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9pPr>
          </a:lstStyle>
          <a:p>
            <a:pPr marL="0" marR="0" lvl="0" indent="0" algn="r" defTabSz="914400" rtl="0" eaLnBrk="1" fontAlgn="auto" latinLnBrk="0" hangingPunct="1">
              <a:lnSpc>
                <a:spcPct val="100000"/>
              </a:lnSpc>
              <a:spcBef>
                <a:spcPts val="0"/>
              </a:spcBef>
              <a:spcAft>
                <a:spcPts val="0"/>
              </a:spcAft>
              <a:buClr>
                <a:srgbClr val="F3F3F3"/>
              </a:buClr>
              <a:buSzPts val="4800"/>
              <a:buFont typeface="Rajdhani"/>
              <a:buNone/>
              <a:tabLst/>
              <a:defRPr/>
            </a:pPr>
            <a:r>
              <a:rPr kumimoji="0" lang="en" sz="1800" b="1" i="0" u="none" strike="noStrike" kern="0" cap="none" spc="0" normalizeH="0" baseline="0" noProof="0" dirty="0">
                <a:ln>
                  <a:noFill/>
                </a:ln>
                <a:solidFill>
                  <a:schemeClr val="tx1"/>
                </a:solidFill>
                <a:effectLst/>
                <a:uLnTx/>
                <a:uFillTx/>
                <a:latin typeface="Calibri" panose="020F0502020204030204" pitchFamily="34" charset="0"/>
                <a:cs typeface="Calibri" panose="020F0502020204030204" pitchFamily="34" charset="0"/>
                <a:sym typeface="Rajdhani"/>
              </a:rPr>
              <a:t>02</a:t>
            </a:r>
          </a:p>
        </p:txBody>
      </p:sp>
      <p:cxnSp>
        <p:nvCxnSpPr>
          <p:cNvPr id="15" name="Google Shape;130;p26">
            <a:extLst>
              <a:ext uri="{FF2B5EF4-FFF2-40B4-BE49-F238E27FC236}">
                <a16:creationId xmlns:a16="http://schemas.microsoft.com/office/drawing/2014/main" id="{93652BF0-719A-CCB3-0228-AD7959480786}"/>
              </a:ext>
            </a:extLst>
          </p:cNvPr>
          <p:cNvCxnSpPr>
            <a:cxnSpLocks/>
          </p:cNvCxnSpPr>
          <p:nvPr/>
        </p:nvCxnSpPr>
        <p:spPr>
          <a:xfrm>
            <a:off x="715248" y="2035722"/>
            <a:ext cx="0" cy="630600"/>
          </a:xfrm>
          <a:prstGeom prst="straightConnector1">
            <a:avLst/>
          </a:prstGeom>
          <a:noFill/>
          <a:ln w="19050" cap="flat" cmpd="sng">
            <a:solidFill>
              <a:srgbClr val="2170B7"/>
            </a:solidFill>
            <a:prstDash val="solid"/>
            <a:round/>
            <a:headEnd type="oval" w="med" len="med"/>
            <a:tailEnd type="oval" w="med" len="med"/>
          </a:ln>
        </p:spPr>
      </p:cxnSp>
      <p:sp>
        <p:nvSpPr>
          <p:cNvPr id="16" name="Google Shape;124;p26">
            <a:extLst>
              <a:ext uri="{FF2B5EF4-FFF2-40B4-BE49-F238E27FC236}">
                <a16:creationId xmlns:a16="http://schemas.microsoft.com/office/drawing/2014/main" id="{8DE03CCD-93A3-91EE-394D-E9C912ABEB66}"/>
              </a:ext>
            </a:extLst>
          </p:cNvPr>
          <p:cNvSpPr txBox="1">
            <a:spLocks/>
          </p:cNvSpPr>
          <p:nvPr/>
        </p:nvSpPr>
        <p:spPr>
          <a:xfrm>
            <a:off x="39047" y="3152998"/>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4800"/>
              <a:buFont typeface="Rajdhani"/>
              <a:buNone/>
              <a:defRPr sz="24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9pPr>
          </a:lstStyle>
          <a:p>
            <a:pPr marL="0" marR="0" lvl="0" indent="0" algn="r" defTabSz="914400" rtl="0" eaLnBrk="1" fontAlgn="auto" latinLnBrk="0" hangingPunct="1">
              <a:lnSpc>
                <a:spcPct val="100000"/>
              </a:lnSpc>
              <a:spcBef>
                <a:spcPts val="0"/>
              </a:spcBef>
              <a:spcAft>
                <a:spcPts val="0"/>
              </a:spcAft>
              <a:buClr>
                <a:srgbClr val="F3F3F3"/>
              </a:buClr>
              <a:buSzPts val="4800"/>
              <a:buFont typeface="Rajdhani"/>
              <a:buNone/>
              <a:tabLst/>
              <a:defRPr/>
            </a:pPr>
            <a:r>
              <a:rPr kumimoji="0" lang="en" sz="1800" b="1" i="0" u="none" strike="noStrike" kern="0" cap="none" spc="0" normalizeH="0" baseline="0" noProof="0" dirty="0">
                <a:ln>
                  <a:noFill/>
                </a:ln>
                <a:solidFill>
                  <a:schemeClr val="tx1"/>
                </a:solidFill>
                <a:effectLst/>
                <a:uLnTx/>
                <a:uFillTx/>
                <a:latin typeface="Calibri" panose="020F0502020204030204" pitchFamily="34" charset="0"/>
                <a:cs typeface="Calibri" panose="020F0502020204030204" pitchFamily="34" charset="0"/>
                <a:sym typeface="Rajdhani"/>
              </a:rPr>
              <a:t>03</a:t>
            </a:r>
          </a:p>
        </p:txBody>
      </p:sp>
      <p:cxnSp>
        <p:nvCxnSpPr>
          <p:cNvPr id="17" name="Google Shape;130;p26">
            <a:extLst>
              <a:ext uri="{FF2B5EF4-FFF2-40B4-BE49-F238E27FC236}">
                <a16:creationId xmlns:a16="http://schemas.microsoft.com/office/drawing/2014/main" id="{AAE8E38B-1AB5-5CEF-2763-CA87948BBF9C}"/>
              </a:ext>
            </a:extLst>
          </p:cNvPr>
          <p:cNvCxnSpPr>
            <a:cxnSpLocks/>
          </p:cNvCxnSpPr>
          <p:nvPr/>
        </p:nvCxnSpPr>
        <p:spPr>
          <a:xfrm>
            <a:off x="715248" y="3042876"/>
            <a:ext cx="0" cy="630600"/>
          </a:xfrm>
          <a:prstGeom prst="straightConnector1">
            <a:avLst/>
          </a:prstGeom>
          <a:noFill/>
          <a:ln w="19050" cap="flat" cmpd="sng">
            <a:solidFill>
              <a:srgbClr val="2170B7"/>
            </a:solidFill>
            <a:prstDash val="solid"/>
            <a:round/>
            <a:headEnd type="oval" w="med" len="med"/>
            <a:tailEnd type="oval" w="med" len="med"/>
          </a:ln>
        </p:spPr>
      </p:cxnSp>
      <p:sp>
        <p:nvSpPr>
          <p:cNvPr id="18" name="Google Shape;124;p26">
            <a:extLst>
              <a:ext uri="{FF2B5EF4-FFF2-40B4-BE49-F238E27FC236}">
                <a16:creationId xmlns:a16="http://schemas.microsoft.com/office/drawing/2014/main" id="{DF4539EC-3F51-FB2E-22AB-D94DA727067B}"/>
              </a:ext>
            </a:extLst>
          </p:cNvPr>
          <p:cNvSpPr txBox="1">
            <a:spLocks/>
          </p:cNvSpPr>
          <p:nvPr/>
        </p:nvSpPr>
        <p:spPr>
          <a:xfrm>
            <a:off x="39047" y="4160152"/>
            <a:ext cx="6000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4800"/>
              <a:buFont typeface="Rajdhani"/>
              <a:buNone/>
              <a:defRPr sz="24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4800"/>
              <a:buFont typeface="Rajdhani"/>
              <a:buNone/>
              <a:defRPr sz="4800" b="1" i="0" u="none" strike="noStrike" cap="none">
                <a:solidFill>
                  <a:schemeClr val="lt2"/>
                </a:solidFill>
                <a:latin typeface="Rajdhani"/>
                <a:ea typeface="Rajdhani"/>
                <a:cs typeface="Rajdhani"/>
                <a:sym typeface="Rajdhani"/>
              </a:defRPr>
            </a:lvl9pPr>
          </a:lstStyle>
          <a:p>
            <a:pPr marL="0" marR="0" lvl="0" indent="0" algn="r" defTabSz="914400" rtl="0" eaLnBrk="1" fontAlgn="auto" latinLnBrk="0" hangingPunct="1">
              <a:lnSpc>
                <a:spcPct val="100000"/>
              </a:lnSpc>
              <a:spcBef>
                <a:spcPts val="0"/>
              </a:spcBef>
              <a:spcAft>
                <a:spcPts val="0"/>
              </a:spcAft>
              <a:buClr>
                <a:srgbClr val="F3F3F3"/>
              </a:buClr>
              <a:buSzPts val="4800"/>
              <a:buFont typeface="Rajdhani"/>
              <a:buNone/>
              <a:tabLst/>
              <a:defRPr/>
            </a:pPr>
            <a:r>
              <a:rPr kumimoji="0" lang="en" sz="1800" b="1" i="0" u="none" strike="noStrike" kern="0" cap="none" spc="0" normalizeH="0" baseline="0" noProof="0" dirty="0">
                <a:ln>
                  <a:noFill/>
                </a:ln>
                <a:solidFill>
                  <a:schemeClr val="tx1"/>
                </a:solidFill>
                <a:effectLst/>
                <a:uLnTx/>
                <a:uFillTx/>
                <a:latin typeface="Calibri" panose="020F0502020204030204" pitchFamily="34" charset="0"/>
                <a:cs typeface="Calibri" panose="020F0502020204030204" pitchFamily="34" charset="0"/>
                <a:sym typeface="Rajdhani"/>
              </a:rPr>
              <a:t>04</a:t>
            </a:r>
          </a:p>
        </p:txBody>
      </p:sp>
      <p:cxnSp>
        <p:nvCxnSpPr>
          <p:cNvPr id="19" name="Google Shape;130;p26">
            <a:extLst>
              <a:ext uri="{FF2B5EF4-FFF2-40B4-BE49-F238E27FC236}">
                <a16:creationId xmlns:a16="http://schemas.microsoft.com/office/drawing/2014/main" id="{CBB92EF2-A3F4-5376-90FF-DDFEB4757071}"/>
              </a:ext>
            </a:extLst>
          </p:cNvPr>
          <p:cNvCxnSpPr>
            <a:cxnSpLocks/>
          </p:cNvCxnSpPr>
          <p:nvPr/>
        </p:nvCxnSpPr>
        <p:spPr>
          <a:xfrm>
            <a:off x="715248" y="4050030"/>
            <a:ext cx="0" cy="630600"/>
          </a:xfrm>
          <a:prstGeom prst="straightConnector1">
            <a:avLst/>
          </a:prstGeom>
          <a:noFill/>
          <a:ln w="19050" cap="flat" cmpd="sng">
            <a:solidFill>
              <a:srgbClr val="2170B7"/>
            </a:solidFill>
            <a:prstDash val="solid"/>
            <a:round/>
            <a:headEnd type="oval" w="med" len="med"/>
            <a:tailEnd type="oval" w="med" len="med"/>
          </a:ln>
        </p:spPr>
      </p:cxnSp>
      <p:sp>
        <p:nvSpPr>
          <p:cNvPr id="24" name="Google Shape;119;p26">
            <a:extLst>
              <a:ext uri="{FF2B5EF4-FFF2-40B4-BE49-F238E27FC236}">
                <a16:creationId xmlns:a16="http://schemas.microsoft.com/office/drawing/2014/main" id="{D32D6650-C837-B042-3982-E8AABB7D44C4}"/>
              </a:ext>
            </a:extLst>
          </p:cNvPr>
          <p:cNvSpPr txBox="1">
            <a:spLocks/>
          </p:cNvSpPr>
          <p:nvPr/>
        </p:nvSpPr>
        <p:spPr>
          <a:xfrm>
            <a:off x="846422" y="1771298"/>
            <a:ext cx="3008468" cy="57972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L="0" indent="0" defTabSz="914400" eaLnBrk="1" fontAlgn="auto" latinLnBrk="0" hangingPunct="1">
              <a:buClr>
                <a:srgbClr val="F3F3F3"/>
              </a:buClr>
              <a:buSzPts val="1400"/>
              <a:buFont typeface="Rajdhani"/>
              <a:buNone/>
              <a:tabLst/>
              <a:defRPr kumimoji="0" b="1" kern="0" spc="0" normalizeH="0" baseline="0">
                <a:ln>
                  <a:noFill/>
                </a:ln>
                <a:solidFill>
                  <a:schemeClr val="tx1"/>
                </a:solidFill>
                <a:effectLst/>
                <a:uLnTx/>
                <a:uFillTx/>
                <a:latin typeface="Calibri" panose="020F0502020204030204" pitchFamily="34" charset="0"/>
                <a:ea typeface="Rajdhani"/>
                <a:cs typeface="Calibri" panose="020F0502020204030204" pitchFamily="34" charset="0"/>
              </a:defRPr>
            </a:lvl1pPr>
            <a:lvl2pPr algn="r">
              <a:buClr>
                <a:schemeClr val="lt2"/>
              </a:buClr>
              <a:buSzPts val="1400"/>
              <a:buFont typeface="Rajdhani"/>
              <a:buNone/>
              <a:defRPr b="1">
                <a:solidFill>
                  <a:schemeClr val="lt2"/>
                </a:solidFill>
                <a:latin typeface="Rajdhani"/>
                <a:ea typeface="Rajdhani"/>
                <a:cs typeface="Rajdhani"/>
              </a:defRPr>
            </a:lvl2pPr>
            <a:lvl3pPr algn="r">
              <a:buClr>
                <a:schemeClr val="lt2"/>
              </a:buClr>
              <a:buSzPts val="1400"/>
              <a:buFont typeface="Rajdhani"/>
              <a:buNone/>
              <a:defRPr b="1">
                <a:solidFill>
                  <a:schemeClr val="lt2"/>
                </a:solidFill>
                <a:latin typeface="Rajdhani"/>
                <a:ea typeface="Rajdhani"/>
                <a:cs typeface="Rajdhani"/>
              </a:defRPr>
            </a:lvl3pPr>
            <a:lvl4pPr algn="r">
              <a:buClr>
                <a:schemeClr val="lt2"/>
              </a:buClr>
              <a:buSzPts val="1400"/>
              <a:buFont typeface="Rajdhani"/>
              <a:buNone/>
              <a:defRPr b="1">
                <a:solidFill>
                  <a:schemeClr val="lt2"/>
                </a:solidFill>
                <a:latin typeface="Rajdhani"/>
                <a:ea typeface="Rajdhani"/>
                <a:cs typeface="Rajdhani"/>
              </a:defRPr>
            </a:lvl4pPr>
            <a:lvl5pPr algn="r">
              <a:buClr>
                <a:schemeClr val="lt2"/>
              </a:buClr>
              <a:buSzPts val="1400"/>
              <a:buFont typeface="Rajdhani"/>
              <a:buNone/>
              <a:defRPr b="1">
                <a:solidFill>
                  <a:schemeClr val="lt2"/>
                </a:solidFill>
                <a:latin typeface="Rajdhani"/>
                <a:ea typeface="Rajdhani"/>
                <a:cs typeface="Rajdhani"/>
              </a:defRPr>
            </a:lvl5pPr>
            <a:lvl6pPr algn="r">
              <a:buClr>
                <a:schemeClr val="lt2"/>
              </a:buClr>
              <a:buSzPts val="1400"/>
              <a:buFont typeface="Rajdhani"/>
              <a:buNone/>
              <a:defRPr b="1">
                <a:solidFill>
                  <a:schemeClr val="lt2"/>
                </a:solidFill>
                <a:latin typeface="Rajdhani"/>
                <a:ea typeface="Rajdhani"/>
                <a:cs typeface="Rajdhani"/>
              </a:defRPr>
            </a:lvl6pPr>
            <a:lvl7pPr algn="r">
              <a:buClr>
                <a:schemeClr val="lt2"/>
              </a:buClr>
              <a:buSzPts val="1400"/>
              <a:buFont typeface="Rajdhani"/>
              <a:buNone/>
              <a:defRPr b="1">
                <a:solidFill>
                  <a:schemeClr val="lt2"/>
                </a:solidFill>
                <a:latin typeface="Rajdhani"/>
                <a:ea typeface="Rajdhani"/>
                <a:cs typeface="Rajdhani"/>
              </a:defRPr>
            </a:lvl7pPr>
            <a:lvl8pPr algn="r">
              <a:buClr>
                <a:schemeClr val="lt2"/>
              </a:buClr>
              <a:buSzPts val="1400"/>
              <a:buFont typeface="Rajdhani"/>
              <a:buNone/>
              <a:defRPr b="1">
                <a:solidFill>
                  <a:schemeClr val="lt2"/>
                </a:solidFill>
                <a:latin typeface="Rajdhani"/>
                <a:ea typeface="Rajdhani"/>
                <a:cs typeface="Rajdhani"/>
              </a:defRPr>
            </a:lvl8pPr>
            <a:lvl9pPr algn="r">
              <a:buClr>
                <a:schemeClr val="lt2"/>
              </a:buClr>
              <a:buSzPts val="1400"/>
              <a:buFont typeface="Rajdhani"/>
              <a:buNone/>
              <a:defRPr b="1">
                <a:solidFill>
                  <a:schemeClr val="lt2"/>
                </a:solidFill>
                <a:latin typeface="Rajdhani"/>
                <a:ea typeface="Rajdhani"/>
                <a:cs typeface="Rajdhani"/>
              </a:defRPr>
            </a:lvl9pPr>
          </a:lstStyle>
          <a:p>
            <a:r>
              <a:rPr lang="en-US" sz="1600" dirty="0"/>
              <a:t>Towards data science</a:t>
            </a:r>
          </a:p>
        </p:txBody>
      </p:sp>
      <p:sp>
        <p:nvSpPr>
          <p:cNvPr id="25" name="Google Shape;120;p26">
            <a:extLst>
              <a:ext uri="{FF2B5EF4-FFF2-40B4-BE49-F238E27FC236}">
                <a16:creationId xmlns:a16="http://schemas.microsoft.com/office/drawing/2014/main" id="{52539C4B-3907-9605-0F46-32C205DA4F5E}"/>
              </a:ext>
            </a:extLst>
          </p:cNvPr>
          <p:cNvSpPr txBox="1">
            <a:spLocks/>
          </p:cNvSpPr>
          <p:nvPr/>
        </p:nvSpPr>
        <p:spPr>
          <a:xfrm>
            <a:off x="865007" y="2123767"/>
            <a:ext cx="4123539" cy="119727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600"/>
              </a:spcAft>
            </a:pPr>
            <a:r>
              <a:rPr lang="en-US" dirty="0">
                <a:latin typeface="Calibri" panose="020F0502020204030204" pitchFamily="34" charset="0"/>
                <a:cs typeface="Calibri" panose="020F0502020204030204" pitchFamily="34" charset="0"/>
              </a:rPr>
              <a:t>https://medium.com/towards-data-science/building-a-real-time-object-recognition-app-with-tensorflow-and-opencv-b7a2b4ebdc32</a:t>
            </a:r>
          </a:p>
        </p:txBody>
      </p:sp>
      <p:sp>
        <p:nvSpPr>
          <p:cNvPr id="26" name="Google Shape;119;p26">
            <a:extLst>
              <a:ext uri="{FF2B5EF4-FFF2-40B4-BE49-F238E27FC236}">
                <a16:creationId xmlns:a16="http://schemas.microsoft.com/office/drawing/2014/main" id="{FDC2298F-B5B5-C422-623D-444BEBA6A6F0}"/>
              </a:ext>
            </a:extLst>
          </p:cNvPr>
          <p:cNvSpPr txBox="1">
            <a:spLocks/>
          </p:cNvSpPr>
          <p:nvPr/>
        </p:nvSpPr>
        <p:spPr>
          <a:xfrm>
            <a:off x="865007" y="2863136"/>
            <a:ext cx="3008468" cy="57972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L="0" indent="0" defTabSz="914400" eaLnBrk="1" fontAlgn="auto" latinLnBrk="0" hangingPunct="1">
              <a:buClr>
                <a:srgbClr val="F3F3F3"/>
              </a:buClr>
              <a:buSzPts val="1400"/>
              <a:buFont typeface="Rajdhani"/>
              <a:buNone/>
              <a:tabLst/>
              <a:defRPr kumimoji="0" b="1" kern="0" spc="0" normalizeH="0" baseline="0">
                <a:ln>
                  <a:noFill/>
                </a:ln>
                <a:solidFill>
                  <a:schemeClr val="tx1"/>
                </a:solidFill>
                <a:effectLst/>
                <a:uLnTx/>
                <a:uFillTx/>
                <a:latin typeface="Calibri" panose="020F0502020204030204" pitchFamily="34" charset="0"/>
                <a:ea typeface="Rajdhani"/>
                <a:cs typeface="Calibri" panose="020F0502020204030204" pitchFamily="34" charset="0"/>
              </a:defRPr>
            </a:lvl1pPr>
            <a:lvl2pPr algn="r">
              <a:buClr>
                <a:schemeClr val="lt2"/>
              </a:buClr>
              <a:buSzPts val="1400"/>
              <a:buFont typeface="Rajdhani"/>
              <a:buNone/>
              <a:defRPr b="1">
                <a:solidFill>
                  <a:schemeClr val="lt2"/>
                </a:solidFill>
                <a:latin typeface="Rajdhani"/>
                <a:ea typeface="Rajdhani"/>
                <a:cs typeface="Rajdhani"/>
              </a:defRPr>
            </a:lvl2pPr>
            <a:lvl3pPr algn="r">
              <a:buClr>
                <a:schemeClr val="lt2"/>
              </a:buClr>
              <a:buSzPts val="1400"/>
              <a:buFont typeface="Rajdhani"/>
              <a:buNone/>
              <a:defRPr b="1">
                <a:solidFill>
                  <a:schemeClr val="lt2"/>
                </a:solidFill>
                <a:latin typeface="Rajdhani"/>
                <a:ea typeface="Rajdhani"/>
                <a:cs typeface="Rajdhani"/>
              </a:defRPr>
            </a:lvl3pPr>
            <a:lvl4pPr algn="r">
              <a:buClr>
                <a:schemeClr val="lt2"/>
              </a:buClr>
              <a:buSzPts val="1400"/>
              <a:buFont typeface="Rajdhani"/>
              <a:buNone/>
              <a:defRPr b="1">
                <a:solidFill>
                  <a:schemeClr val="lt2"/>
                </a:solidFill>
                <a:latin typeface="Rajdhani"/>
                <a:ea typeface="Rajdhani"/>
                <a:cs typeface="Rajdhani"/>
              </a:defRPr>
            </a:lvl4pPr>
            <a:lvl5pPr algn="r">
              <a:buClr>
                <a:schemeClr val="lt2"/>
              </a:buClr>
              <a:buSzPts val="1400"/>
              <a:buFont typeface="Rajdhani"/>
              <a:buNone/>
              <a:defRPr b="1">
                <a:solidFill>
                  <a:schemeClr val="lt2"/>
                </a:solidFill>
                <a:latin typeface="Rajdhani"/>
                <a:ea typeface="Rajdhani"/>
                <a:cs typeface="Rajdhani"/>
              </a:defRPr>
            </a:lvl5pPr>
            <a:lvl6pPr algn="r">
              <a:buClr>
                <a:schemeClr val="lt2"/>
              </a:buClr>
              <a:buSzPts val="1400"/>
              <a:buFont typeface="Rajdhani"/>
              <a:buNone/>
              <a:defRPr b="1">
                <a:solidFill>
                  <a:schemeClr val="lt2"/>
                </a:solidFill>
                <a:latin typeface="Rajdhani"/>
                <a:ea typeface="Rajdhani"/>
                <a:cs typeface="Rajdhani"/>
              </a:defRPr>
            </a:lvl6pPr>
            <a:lvl7pPr algn="r">
              <a:buClr>
                <a:schemeClr val="lt2"/>
              </a:buClr>
              <a:buSzPts val="1400"/>
              <a:buFont typeface="Rajdhani"/>
              <a:buNone/>
              <a:defRPr b="1">
                <a:solidFill>
                  <a:schemeClr val="lt2"/>
                </a:solidFill>
                <a:latin typeface="Rajdhani"/>
                <a:ea typeface="Rajdhani"/>
                <a:cs typeface="Rajdhani"/>
              </a:defRPr>
            </a:lvl7pPr>
            <a:lvl8pPr algn="r">
              <a:buClr>
                <a:schemeClr val="lt2"/>
              </a:buClr>
              <a:buSzPts val="1400"/>
              <a:buFont typeface="Rajdhani"/>
              <a:buNone/>
              <a:defRPr b="1">
                <a:solidFill>
                  <a:schemeClr val="lt2"/>
                </a:solidFill>
                <a:latin typeface="Rajdhani"/>
                <a:ea typeface="Rajdhani"/>
                <a:cs typeface="Rajdhani"/>
              </a:defRPr>
            </a:lvl8pPr>
            <a:lvl9pPr algn="r">
              <a:buClr>
                <a:schemeClr val="lt2"/>
              </a:buClr>
              <a:buSzPts val="1400"/>
              <a:buFont typeface="Rajdhani"/>
              <a:buNone/>
              <a:defRPr b="1">
                <a:solidFill>
                  <a:schemeClr val="lt2"/>
                </a:solidFill>
                <a:latin typeface="Rajdhani"/>
                <a:ea typeface="Rajdhani"/>
                <a:cs typeface="Rajdhani"/>
              </a:defRPr>
            </a:lvl9pPr>
          </a:lstStyle>
          <a:p>
            <a:r>
              <a:rPr lang="en-US" sz="1600" dirty="0"/>
              <a:t>YouTube</a:t>
            </a:r>
          </a:p>
        </p:txBody>
      </p:sp>
      <p:sp>
        <p:nvSpPr>
          <p:cNvPr id="27" name="Google Shape;121;p26">
            <a:extLst>
              <a:ext uri="{FF2B5EF4-FFF2-40B4-BE49-F238E27FC236}">
                <a16:creationId xmlns:a16="http://schemas.microsoft.com/office/drawing/2014/main" id="{0666EA81-B0EC-B9D4-1428-281976CA7656}"/>
              </a:ext>
            </a:extLst>
          </p:cNvPr>
          <p:cNvSpPr txBox="1">
            <a:spLocks/>
          </p:cNvSpPr>
          <p:nvPr/>
        </p:nvSpPr>
        <p:spPr>
          <a:xfrm>
            <a:off x="865007" y="3783841"/>
            <a:ext cx="2339100" cy="42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L="0" indent="0" defTabSz="914400" eaLnBrk="1" fontAlgn="auto" latinLnBrk="0" hangingPunct="1">
              <a:buClr>
                <a:srgbClr val="F3F3F3"/>
              </a:buClr>
              <a:buSzPts val="1400"/>
              <a:buFont typeface="Rajdhani"/>
              <a:buNone/>
              <a:tabLst/>
              <a:defRPr kumimoji="0" sz="1600" b="1" kern="0" spc="0" normalizeH="0" baseline="0">
                <a:ln>
                  <a:noFill/>
                </a:ln>
                <a:solidFill>
                  <a:schemeClr val="tx1"/>
                </a:solidFill>
                <a:effectLst/>
                <a:uLnTx/>
                <a:uFillTx/>
                <a:latin typeface="Calibri" panose="020F0502020204030204" pitchFamily="34" charset="0"/>
                <a:ea typeface="Rajdhani"/>
                <a:cs typeface="Calibri" panose="020F0502020204030204" pitchFamily="34" charset="0"/>
              </a:defRPr>
            </a:lvl1pPr>
            <a:lvl2pPr algn="r">
              <a:buClr>
                <a:schemeClr val="lt2"/>
              </a:buClr>
              <a:buSzPts val="1400"/>
              <a:buFont typeface="Rajdhani"/>
              <a:buNone/>
              <a:defRPr b="1">
                <a:solidFill>
                  <a:schemeClr val="lt2"/>
                </a:solidFill>
                <a:latin typeface="Rajdhani"/>
                <a:ea typeface="Rajdhani"/>
                <a:cs typeface="Rajdhani"/>
              </a:defRPr>
            </a:lvl2pPr>
            <a:lvl3pPr algn="r">
              <a:buClr>
                <a:schemeClr val="lt2"/>
              </a:buClr>
              <a:buSzPts val="1400"/>
              <a:buFont typeface="Rajdhani"/>
              <a:buNone/>
              <a:defRPr b="1">
                <a:solidFill>
                  <a:schemeClr val="lt2"/>
                </a:solidFill>
                <a:latin typeface="Rajdhani"/>
                <a:ea typeface="Rajdhani"/>
                <a:cs typeface="Rajdhani"/>
              </a:defRPr>
            </a:lvl3pPr>
            <a:lvl4pPr algn="r">
              <a:buClr>
                <a:schemeClr val="lt2"/>
              </a:buClr>
              <a:buSzPts val="1400"/>
              <a:buFont typeface="Rajdhani"/>
              <a:buNone/>
              <a:defRPr b="1">
                <a:solidFill>
                  <a:schemeClr val="lt2"/>
                </a:solidFill>
                <a:latin typeface="Rajdhani"/>
                <a:ea typeface="Rajdhani"/>
                <a:cs typeface="Rajdhani"/>
              </a:defRPr>
            </a:lvl4pPr>
            <a:lvl5pPr algn="r">
              <a:buClr>
                <a:schemeClr val="lt2"/>
              </a:buClr>
              <a:buSzPts val="1400"/>
              <a:buFont typeface="Rajdhani"/>
              <a:buNone/>
              <a:defRPr b="1">
                <a:solidFill>
                  <a:schemeClr val="lt2"/>
                </a:solidFill>
                <a:latin typeface="Rajdhani"/>
                <a:ea typeface="Rajdhani"/>
                <a:cs typeface="Rajdhani"/>
              </a:defRPr>
            </a:lvl5pPr>
            <a:lvl6pPr algn="r">
              <a:buClr>
                <a:schemeClr val="lt2"/>
              </a:buClr>
              <a:buSzPts val="1400"/>
              <a:buFont typeface="Rajdhani"/>
              <a:buNone/>
              <a:defRPr b="1">
                <a:solidFill>
                  <a:schemeClr val="lt2"/>
                </a:solidFill>
                <a:latin typeface="Rajdhani"/>
                <a:ea typeface="Rajdhani"/>
                <a:cs typeface="Rajdhani"/>
              </a:defRPr>
            </a:lvl6pPr>
            <a:lvl7pPr algn="r">
              <a:buClr>
                <a:schemeClr val="lt2"/>
              </a:buClr>
              <a:buSzPts val="1400"/>
              <a:buFont typeface="Rajdhani"/>
              <a:buNone/>
              <a:defRPr b="1">
                <a:solidFill>
                  <a:schemeClr val="lt2"/>
                </a:solidFill>
                <a:latin typeface="Rajdhani"/>
                <a:ea typeface="Rajdhani"/>
                <a:cs typeface="Rajdhani"/>
              </a:defRPr>
            </a:lvl7pPr>
            <a:lvl8pPr algn="r">
              <a:buClr>
                <a:schemeClr val="lt2"/>
              </a:buClr>
              <a:buSzPts val="1400"/>
              <a:buFont typeface="Rajdhani"/>
              <a:buNone/>
              <a:defRPr b="1">
                <a:solidFill>
                  <a:schemeClr val="lt2"/>
                </a:solidFill>
                <a:latin typeface="Rajdhani"/>
                <a:ea typeface="Rajdhani"/>
                <a:cs typeface="Rajdhani"/>
              </a:defRPr>
            </a:lvl8pPr>
            <a:lvl9pPr algn="r">
              <a:buClr>
                <a:schemeClr val="lt2"/>
              </a:buClr>
              <a:buSzPts val="1400"/>
              <a:buFont typeface="Rajdhani"/>
              <a:buNone/>
              <a:defRPr b="1">
                <a:solidFill>
                  <a:schemeClr val="lt2"/>
                </a:solidFill>
                <a:latin typeface="Rajdhani"/>
                <a:ea typeface="Rajdhani"/>
                <a:cs typeface="Rajdhani"/>
              </a:defRPr>
            </a:lvl9pPr>
          </a:lstStyle>
          <a:p>
            <a:r>
              <a:rPr lang="en-US" dirty="0" err="1"/>
              <a:t>Github</a:t>
            </a:r>
            <a:endParaRPr lang="en-US" dirty="0"/>
          </a:p>
        </p:txBody>
      </p:sp>
      <p:sp>
        <p:nvSpPr>
          <p:cNvPr id="28" name="Google Shape;122;p26">
            <a:extLst>
              <a:ext uri="{FF2B5EF4-FFF2-40B4-BE49-F238E27FC236}">
                <a16:creationId xmlns:a16="http://schemas.microsoft.com/office/drawing/2014/main" id="{ACA62987-BF33-50A6-9032-4DC17868515F}"/>
              </a:ext>
            </a:extLst>
          </p:cNvPr>
          <p:cNvSpPr txBox="1">
            <a:spLocks/>
          </p:cNvSpPr>
          <p:nvPr/>
        </p:nvSpPr>
        <p:spPr>
          <a:xfrm>
            <a:off x="846423" y="4057098"/>
            <a:ext cx="4321730" cy="143866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600"/>
              </a:spcAft>
            </a:pPr>
            <a:r>
              <a:rPr lang="en-US" dirty="0">
                <a:latin typeface="Calibri" panose="020F0502020204030204" pitchFamily="34" charset="0"/>
                <a:cs typeface="Calibri" panose="020F0502020204030204" pitchFamily="34" charset="0"/>
              </a:rPr>
              <a:t>https://github.com/murtazahassan/Learn-OpenCV-in-3-hours</a:t>
            </a:r>
          </a:p>
        </p:txBody>
      </p:sp>
      <p:sp>
        <p:nvSpPr>
          <p:cNvPr id="30" name="תיבת טקסט 29">
            <a:extLst>
              <a:ext uri="{FF2B5EF4-FFF2-40B4-BE49-F238E27FC236}">
                <a16:creationId xmlns:a16="http://schemas.microsoft.com/office/drawing/2014/main" id="{0D06AC33-1084-2381-EFC7-EB91E4A23AD7}"/>
              </a:ext>
            </a:extLst>
          </p:cNvPr>
          <p:cNvSpPr txBox="1"/>
          <p:nvPr/>
        </p:nvSpPr>
        <p:spPr>
          <a:xfrm>
            <a:off x="865007" y="3315837"/>
            <a:ext cx="4667250" cy="307777"/>
          </a:xfrm>
          <a:prstGeom prst="rect">
            <a:avLst/>
          </a:prstGeom>
          <a:noFill/>
        </p:spPr>
        <p:txBody>
          <a:bodyPr wrap="square">
            <a:spAutoFit/>
          </a:bodyPr>
          <a:lstStyle/>
          <a:p>
            <a:pPr marL="0" lvl="0" indent="0" algn="l" rtl="0">
              <a:lnSpc>
                <a:spcPct val="100000"/>
              </a:lnSpc>
              <a:spcBef>
                <a:spcPts val="0"/>
              </a:spcBef>
              <a:spcAft>
                <a:spcPts val="1600"/>
              </a:spcAft>
              <a:buNone/>
            </a:pPr>
            <a:r>
              <a:rPr lang="en-US" dirty="0">
                <a:latin typeface="Calibri" panose="020F0502020204030204" pitchFamily="34" charset="0"/>
                <a:cs typeface="Calibri" panose="020F0502020204030204" pitchFamily="34" charset="0"/>
              </a:rPr>
              <a:t>https://www.youtube.com</a:t>
            </a:r>
          </a:p>
        </p:txBody>
      </p:sp>
      <p:pic>
        <p:nvPicPr>
          <p:cNvPr id="10246" name="Picture 6" descr="നിയമസഭ അന്താരാഷ്ട്ര പുസ്തകോത്സവത്തിൽ 126 സ്റ്റാളുകൾ; 86 പ്രസാധകർ – PRD Live">
            <a:extLst>
              <a:ext uri="{FF2B5EF4-FFF2-40B4-BE49-F238E27FC236}">
                <a16:creationId xmlns:a16="http://schemas.microsoft.com/office/drawing/2014/main" id="{05531103-4EED-3B6B-A7BC-7B9BE6DD54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7608" y="1505180"/>
            <a:ext cx="3863396" cy="2955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622573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pic>
        <p:nvPicPr>
          <p:cNvPr id="1028" name="Picture 4">
            <a:extLst>
              <a:ext uri="{FF2B5EF4-FFF2-40B4-BE49-F238E27FC236}">
                <a16:creationId xmlns:a16="http://schemas.microsoft.com/office/drawing/2014/main" id="{8327B954-1AC6-530C-56A1-EB5768304126}"/>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201973" y="-160362"/>
            <a:ext cx="2774170" cy="1961657"/>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Thanks For Listening 照片檔及更多多謝照片- 多謝, 寫, 手寫字- iStock">
            <a:extLst>
              <a:ext uri="{FF2B5EF4-FFF2-40B4-BE49-F238E27FC236}">
                <a16:creationId xmlns:a16="http://schemas.microsoft.com/office/drawing/2014/main" id="{00DE8958-09A5-45B4-19D2-E12FD40E9FA0}"/>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7997" y="22086"/>
            <a:ext cx="7682121" cy="51214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20495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43" name="Google Shape;55;p15">
            <a:extLst>
              <a:ext uri="{FF2B5EF4-FFF2-40B4-BE49-F238E27FC236}">
                <a16:creationId xmlns:a16="http://schemas.microsoft.com/office/drawing/2014/main" id="{583899D8-E618-4989-29A5-4D306287C8AC}"/>
              </a:ext>
            </a:extLst>
          </p:cNvPr>
          <p:cNvSpPr txBox="1">
            <a:spLocks/>
          </p:cNvSpPr>
          <p:nvPr/>
        </p:nvSpPr>
        <p:spPr>
          <a:xfrm>
            <a:off x="463274" y="231081"/>
            <a:ext cx="7351299" cy="46274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9pPr>
          </a:lstStyle>
          <a:p>
            <a:r>
              <a:rPr lang="en-US" sz="3600" b="1" dirty="0">
                <a:latin typeface="Calibri" panose="020F0502020204030204" pitchFamily="34" charset="0"/>
                <a:cs typeface="Calibri" panose="020F0502020204030204" pitchFamily="34" charset="0"/>
              </a:rPr>
              <a:t>Introduction</a:t>
            </a:r>
            <a:endParaRPr lang="he-IL" sz="3300" b="1" dirty="0">
              <a:solidFill>
                <a:schemeClr val="tx1"/>
              </a:solidFill>
              <a:latin typeface="Calibri" panose="020F0502020204030204" pitchFamily="34" charset="0"/>
              <a:cs typeface="Calibri" panose="020F0502020204030204" pitchFamily="34" charset="0"/>
            </a:endParaRPr>
          </a:p>
        </p:txBody>
      </p:sp>
      <p:pic>
        <p:nvPicPr>
          <p:cNvPr id="8" name="Picture 4">
            <a:extLst>
              <a:ext uri="{FF2B5EF4-FFF2-40B4-BE49-F238E27FC236}">
                <a16:creationId xmlns:a16="http://schemas.microsoft.com/office/drawing/2014/main" id="{82E84350-2AAA-A293-EC99-C64C773DF18C}"/>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2688" y="-174598"/>
            <a:ext cx="1801827" cy="1274099"/>
          </a:xfrm>
          <a:prstGeom prst="rect">
            <a:avLst/>
          </a:prstGeom>
          <a:noFill/>
          <a:extLst>
            <a:ext uri="{909E8E84-426E-40DD-AFC4-6F175D3DCCD1}">
              <a14:hiddenFill xmlns:a14="http://schemas.microsoft.com/office/drawing/2010/main">
                <a:solidFill>
                  <a:srgbClr val="FFFFFF"/>
                </a:solidFill>
              </a14:hiddenFill>
            </a:ext>
          </a:extLst>
        </p:spPr>
      </p:pic>
      <p:sp>
        <p:nvSpPr>
          <p:cNvPr id="12" name="Google Shape;110;p25">
            <a:extLst>
              <a:ext uri="{FF2B5EF4-FFF2-40B4-BE49-F238E27FC236}">
                <a16:creationId xmlns:a16="http://schemas.microsoft.com/office/drawing/2014/main" id="{7A34D2A7-6338-246C-BFB8-3D435A377E95}"/>
              </a:ext>
            </a:extLst>
          </p:cNvPr>
          <p:cNvSpPr txBox="1">
            <a:spLocks/>
          </p:cNvSpPr>
          <p:nvPr/>
        </p:nvSpPr>
        <p:spPr>
          <a:xfrm>
            <a:off x="0" y="693821"/>
            <a:ext cx="6023368" cy="2871585"/>
          </a:xfrm>
          <a:prstGeom prst="rect">
            <a:avLst/>
          </a:prstGeom>
          <a:noFill/>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44500" indent="-285750">
              <a:buFont typeface="Wingdings" panose="05000000000000000000" pitchFamily="2" charset="2"/>
              <a:buChar char="§"/>
            </a:pPr>
            <a:r>
              <a:rPr lang="en-US" sz="1800" dirty="0">
                <a:effectLst/>
                <a:latin typeface="Calibri" panose="020F0502020204030204" pitchFamily="34" charset="0"/>
                <a:ea typeface="Times New Roman" panose="02020603050405020304" pitchFamily="18" charset="0"/>
                <a:cs typeface="Arial" panose="020B0604020202020204" pitchFamily="34" charset="0"/>
              </a:rPr>
              <a:t>An autonomous car is a vehicle capable of sensing its environment and operating without human involvement. A human passenger is not required to take control of the vehicle at any time, nor is a human passenger required to be present in the vehicle at all. An autonomous car can go anywhere a traditional car goes and do everything that an experienced human driver does.</a:t>
            </a:r>
          </a:p>
          <a:p>
            <a:pPr marL="444500" indent="-285750">
              <a:buFont typeface="Wingdings" panose="05000000000000000000" pitchFamily="2" charset="2"/>
              <a:buChar char="§"/>
            </a:pP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a:p>
            <a:pPr marL="444500" indent="-285750">
              <a:buFont typeface="Wingdings" panose="05000000000000000000" pitchFamily="2" charset="2"/>
              <a:buChar char="§"/>
            </a:pPr>
            <a:r>
              <a:rPr lang="en-US" sz="1800" dirty="0">
                <a:effectLst/>
                <a:latin typeface="Calibri" panose="020F0502020204030204" pitchFamily="34" charset="0"/>
                <a:ea typeface="Times New Roman" panose="02020603050405020304" pitchFamily="18" charset="0"/>
                <a:cs typeface="Arial" panose="020B0604020202020204" pitchFamily="34" charset="0"/>
              </a:rPr>
              <a:t>The Society of Automotive Engineers (SAE) currently defines 6 levels of driving automation ranging from Level 0 (fully manual) to Level 5 (fully autonomous). These levels have been adopted by the U.S. Department of Transportation.</a:t>
            </a:r>
            <a:endParaRPr lang="en-US" sz="1800" dirty="0">
              <a:solidFill>
                <a:schemeClr val="tx1"/>
              </a:solidFill>
              <a:latin typeface="Calibri" panose="020F0502020204030204" pitchFamily="34" charset="0"/>
              <a:cs typeface="Calibri" panose="020F0502020204030204" pitchFamily="34" charset="0"/>
            </a:endParaRPr>
          </a:p>
        </p:txBody>
      </p:sp>
      <p:pic>
        <p:nvPicPr>
          <p:cNvPr id="1032" name="Picture 8" descr="Research in Autonomous Driving – A Historic Bibliometric View of the  Research Development in Autonomous Driving - Research leap">
            <a:extLst>
              <a:ext uri="{FF2B5EF4-FFF2-40B4-BE49-F238E27FC236}">
                <a16:creationId xmlns:a16="http://schemas.microsoft.com/office/drawing/2014/main" id="{9CBAAFCE-BF1D-EEF0-0CA9-24D9163FFA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23368" y="1156561"/>
            <a:ext cx="2847975" cy="160972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Autonomous Vehicles: One of AI's Most Challenging Tasks">
            <a:extLst>
              <a:ext uri="{FF2B5EF4-FFF2-40B4-BE49-F238E27FC236}">
                <a16:creationId xmlns:a16="http://schemas.microsoft.com/office/drawing/2014/main" id="{B345BA3C-6980-D803-1334-DFAA4DE54B9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46313" y="3158566"/>
            <a:ext cx="2952750" cy="1552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892580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6">
            <a:extLst>
              <a:ext uri="{FF2B5EF4-FFF2-40B4-BE49-F238E27FC236}">
                <a16:creationId xmlns:a16="http://schemas.microsoft.com/office/drawing/2014/main" id="{CB094CE7-BBC1-9CD9-6B5F-407E77C8FF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9428" y="242207"/>
            <a:ext cx="7765143" cy="465908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92A0920D-7D42-73DF-2BC1-FF4024D512B3}"/>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2688" y="-174598"/>
            <a:ext cx="1801827" cy="1274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2994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43" name="Google Shape;55;p15">
            <a:extLst>
              <a:ext uri="{FF2B5EF4-FFF2-40B4-BE49-F238E27FC236}">
                <a16:creationId xmlns:a16="http://schemas.microsoft.com/office/drawing/2014/main" id="{583899D8-E618-4989-29A5-4D306287C8AC}"/>
              </a:ext>
            </a:extLst>
          </p:cNvPr>
          <p:cNvSpPr txBox="1">
            <a:spLocks/>
          </p:cNvSpPr>
          <p:nvPr/>
        </p:nvSpPr>
        <p:spPr>
          <a:xfrm>
            <a:off x="71389" y="272299"/>
            <a:ext cx="7351299" cy="46274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9pPr>
          </a:lstStyle>
          <a:p>
            <a:r>
              <a:rPr lang="en-US" sz="3300" b="1" dirty="0">
                <a:solidFill>
                  <a:schemeClr val="tx1"/>
                </a:solidFill>
                <a:latin typeface="Calibri" panose="020F0502020204030204" pitchFamily="34" charset="0"/>
                <a:cs typeface="Calibri" panose="020F0502020204030204" pitchFamily="34" charset="0"/>
                <a:sym typeface="Rajdhani"/>
              </a:rPr>
              <a:t>What do we learn from this course?</a:t>
            </a:r>
            <a:endParaRPr lang="he-IL" sz="3300" b="1" dirty="0">
              <a:solidFill>
                <a:schemeClr val="tx1"/>
              </a:solidFill>
              <a:latin typeface="Calibri" panose="020F0502020204030204" pitchFamily="34" charset="0"/>
              <a:cs typeface="Calibri" panose="020F0502020204030204" pitchFamily="34" charset="0"/>
            </a:endParaRPr>
          </a:p>
        </p:txBody>
      </p:sp>
      <p:pic>
        <p:nvPicPr>
          <p:cNvPr id="8" name="Picture 4">
            <a:extLst>
              <a:ext uri="{FF2B5EF4-FFF2-40B4-BE49-F238E27FC236}">
                <a16:creationId xmlns:a16="http://schemas.microsoft.com/office/drawing/2014/main" id="{82E84350-2AAA-A293-EC99-C64C773DF18C}"/>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2688" y="-174598"/>
            <a:ext cx="1801827" cy="1274099"/>
          </a:xfrm>
          <a:prstGeom prst="rect">
            <a:avLst/>
          </a:prstGeom>
          <a:noFill/>
          <a:extLst>
            <a:ext uri="{909E8E84-426E-40DD-AFC4-6F175D3DCCD1}">
              <a14:hiddenFill xmlns:a14="http://schemas.microsoft.com/office/drawing/2010/main">
                <a:solidFill>
                  <a:srgbClr val="FFFFFF"/>
                </a:solidFill>
              </a14:hiddenFill>
            </a:ext>
          </a:extLst>
        </p:spPr>
      </p:pic>
      <p:sp>
        <p:nvSpPr>
          <p:cNvPr id="5" name="תיבת טקסט 4">
            <a:extLst>
              <a:ext uri="{FF2B5EF4-FFF2-40B4-BE49-F238E27FC236}">
                <a16:creationId xmlns:a16="http://schemas.microsoft.com/office/drawing/2014/main" id="{552B841C-3A47-190D-18D7-083D9D4187BD}"/>
              </a:ext>
            </a:extLst>
          </p:cNvPr>
          <p:cNvSpPr txBox="1"/>
          <p:nvPr/>
        </p:nvSpPr>
        <p:spPr>
          <a:xfrm>
            <a:off x="224310" y="958954"/>
            <a:ext cx="6498772" cy="2708434"/>
          </a:xfrm>
          <a:prstGeom prst="rect">
            <a:avLst/>
          </a:prstGeom>
          <a:noFill/>
        </p:spPr>
        <p:txBody>
          <a:bodyPr wrap="square" rtlCol="1">
            <a:spAutoFit/>
          </a:bodyPr>
          <a:lstStyle/>
          <a:p>
            <a:pPr marL="285750" indent="-285750">
              <a:buFont typeface="Arial" panose="020B0604020202020204" pitchFamily="34" charset="0"/>
              <a:buChar char="•"/>
            </a:pPr>
            <a:r>
              <a:rPr lang="en-US" sz="1600" dirty="0"/>
              <a:t>Using Linux, Python, C++ for Robotics.</a:t>
            </a:r>
          </a:p>
          <a:p>
            <a:endParaRPr lang="en-US" sz="1600" dirty="0"/>
          </a:p>
          <a:p>
            <a:pPr marL="285750" indent="-285750">
              <a:buFont typeface="Arial" panose="020B0604020202020204" pitchFamily="34" charset="0"/>
              <a:buChar char="•"/>
            </a:pPr>
            <a:r>
              <a:rPr lang="en-US" sz="1600" dirty="0"/>
              <a:t>What sensors are required for an autonomous car and how to access them using ROS.</a:t>
            </a:r>
          </a:p>
          <a:p>
            <a:endParaRPr lang="en-US" sz="1600" dirty="0"/>
          </a:p>
          <a:p>
            <a:pPr marL="285750" indent="-285750">
              <a:buFont typeface="Arial" panose="020B0604020202020204" pitchFamily="34" charset="0"/>
              <a:buChar char="•"/>
            </a:pPr>
            <a:r>
              <a:rPr lang="en-US" sz="1600" dirty="0"/>
              <a:t>How to do autonomous navigation using a GPS.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Which sensors needs for autonomous cars.</a:t>
            </a:r>
          </a:p>
          <a:p>
            <a:pPr marL="285750" indent="-285750">
              <a:buFont typeface="Arial" panose="020B0604020202020204" pitchFamily="34" charset="0"/>
              <a:buChar char="•"/>
            </a:pPr>
            <a:endParaRPr lang="en-US" dirty="0"/>
          </a:p>
          <a:p>
            <a:endParaRPr lang="en-US" dirty="0"/>
          </a:p>
          <a:p>
            <a:endParaRPr lang="he-IL" dirty="0"/>
          </a:p>
        </p:txBody>
      </p:sp>
      <p:pic>
        <p:nvPicPr>
          <p:cNvPr id="10" name="Content Placeholder 3">
            <a:extLst>
              <a:ext uri="{FF2B5EF4-FFF2-40B4-BE49-F238E27FC236}">
                <a16:creationId xmlns:a16="http://schemas.microsoft.com/office/drawing/2014/main" id="{0ED903AA-1D15-E371-D658-1AEE18778075}"/>
              </a:ext>
            </a:extLst>
          </p:cNvPr>
          <p:cNvPicPr>
            <a:picLocks noGrp="1" noChangeAspect="1"/>
          </p:cNvPicPr>
          <p:nvPr/>
        </p:nvPicPr>
        <p:blipFill>
          <a:blip r:embed="rId4"/>
          <a:stretch>
            <a:fillRect/>
          </a:stretch>
        </p:blipFill>
        <p:spPr>
          <a:xfrm>
            <a:off x="6129967" y="1897813"/>
            <a:ext cx="2542331" cy="1206580"/>
          </a:xfrm>
          <a:prstGeom prst="rect">
            <a:avLst/>
          </a:prstGeom>
        </p:spPr>
      </p:pic>
      <p:pic>
        <p:nvPicPr>
          <p:cNvPr id="15" name="תמונה 14" descr="תמונה שמכילה טקסט, צילום מסך, מותג, מחשב&#10;&#10;התיאור נוצר באופן אוטומטי">
            <a:extLst>
              <a:ext uri="{FF2B5EF4-FFF2-40B4-BE49-F238E27FC236}">
                <a16:creationId xmlns:a16="http://schemas.microsoft.com/office/drawing/2014/main" id="{07BED0D7-7920-A7D5-9FC4-E620E0CA71C5}"/>
              </a:ext>
            </a:extLst>
          </p:cNvPr>
          <p:cNvPicPr>
            <a:picLocks noChangeAspect="1"/>
          </p:cNvPicPr>
          <p:nvPr/>
        </p:nvPicPr>
        <p:blipFill>
          <a:blip r:embed="rId5"/>
          <a:stretch>
            <a:fillRect/>
          </a:stretch>
        </p:blipFill>
        <p:spPr>
          <a:xfrm>
            <a:off x="3473696" y="3104393"/>
            <a:ext cx="1918194" cy="1867140"/>
          </a:xfrm>
          <a:prstGeom prst="rect">
            <a:avLst/>
          </a:prstGeom>
        </p:spPr>
      </p:pic>
      <p:pic>
        <p:nvPicPr>
          <p:cNvPr id="18" name="Picture 2" descr="Autonomous vehicles at night | ADAS &amp; Autonomous Vehicle International">
            <a:extLst>
              <a:ext uri="{FF2B5EF4-FFF2-40B4-BE49-F238E27FC236}">
                <a16:creationId xmlns:a16="http://schemas.microsoft.com/office/drawing/2014/main" id="{A311453F-6DB2-2F42-CE33-21439D1966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886449" y="3328308"/>
            <a:ext cx="2873829" cy="1375332"/>
          </a:xfrm>
          <a:prstGeom prst="rect">
            <a:avLst/>
          </a:prstGeom>
          <a:noFill/>
          <a:extLst>
            <a:ext uri="{909E8E84-426E-40DD-AFC4-6F175D3DCCD1}">
              <a14:hiddenFill xmlns:a14="http://schemas.microsoft.com/office/drawing/2010/main">
                <a:solidFill>
                  <a:srgbClr val="FFFFFF"/>
                </a:solidFill>
              </a14:hiddenFill>
            </a:ext>
          </a:extLst>
        </p:spPr>
      </p:pic>
      <p:sp>
        <p:nvSpPr>
          <p:cNvPr id="19" name="תיבת טקסט 18">
            <a:extLst>
              <a:ext uri="{FF2B5EF4-FFF2-40B4-BE49-F238E27FC236}">
                <a16:creationId xmlns:a16="http://schemas.microsoft.com/office/drawing/2014/main" id="{1DEB3E4D-1C64-2CD8-13E9-5E72412918A8}"/>
              </a:ext>
            </a:extLst>
          </p:cNvPr>
          <p:cNvSpPr txBox="1"/>
          <p:nvPr/>
        </p:nvSpPr>
        <p:spPr>
          <a:xfrm>
            <a:off x="224310" y="3538920"/>
            <a:ext cx="3020787" cy="1169551"/>
          </a:xfrm>
          <a:prstGeom prst="rect">
            <a:avLst/>
          </a:prstGeom>
          <a:noFill/>
        </p:spPr>
        <p:txBody>
          <a:bodyPr wrap="square" rtlCol="1">
            <a:spAutoFit/>
          </a:bodyPr>
          <a:lstStyle/>
          <a:p>
            <a:r>
              <a:rPr lang="en-US" sz="1050" dirty="0"/>
              <a:t>* ROS:</a:t>
            </a:r>
          </a:p>
          <a:p>
            <a:r>
              <a:rPr lang="en-US" sz="1050" dirty="0"/>
              <a:t>Robotic Operating System - a set of software libraries and tools that help to build robot applications</a:t>
            </a:r>
          </a:p>
          <a:p>
            <a:endParaRPr lang="en-US" dirty="0"/>
          </a:p>
          <a:p>
            <a:r>
              <a:rPr lang="en-US" dirty="0">
                <a:hlinkClick r:id="rId7"/>
              </a:rPr>
              <a:t>Ros online link</a:t>
            </a:r>
            <a:endParaRPr lang="he-IL" dirty="0"/>
          </a:p>
        </p:txBody>
      </p:sp>
    </p:spTree>
    <p:extLst>
      <p:ext uri="{BB962C8B-B14F-4D97-AF65-F5344CB8AC3E}">
        <p14:creationId xmlns:p14="http://schemas.microsoft.com/office/powerpoint/2010/main" val="386559395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87F2537-7CEE-C3B1-01BC-F1B1AC77036E}"/>
              </a:ext>
            </a:extLst>
          </p:cNvPr>
          <p:cNvSpPr>
            <a:spLocks noGrp="1"/>
          </p:cNvSpPr>
          <p:nvPr>
            <p:ph type="title"/>
          </p:nvPr>
        </p:nvSpPr>
        <p:spPr>
          <a:xfrm>
            <a:off x="120401" y="546053"/>
            <a:ext cx="8203200" cy="481200"/>
          </a:xfrm>
        </p:spPr>
        <p:txBody>
          <a:bodyPr/>
          <a:lstStyle/>
          <a:p>
            <a:r>
              <a:rPr lang="en-US" sz="3200" b="1" dirty="0">
                <a:latin typeface="Calibri" panose="020F0502020204030204" pitchFamily="34" charset="0"/>
                <a:ea typeface="Calibri" panose="020F0502020204030204" pitchFamily="34" charset="0"/>
                <a:cs typeface="Calibri" panose="020F0502020204030204" pitchFamily="34" charset="0"/>
              </a:rPr>
              <a:t>How do autonomous cars work?</a:t>
            </a:r>
            <a:br>
              <a:rPr lang="en-US" sz="3200" b="1" dirty="0">
                <a:latin typeface="Calibri" panose="020F0502020204030204" pitchFamily="34" charset="0"/>
                <a:ea typeface="Calibri" panose="020F0502020204030204" pitchFamily="34" charset="0"/>
                <a:cs typeface="Calibri" panose="020F0502020204030204" pitchFamily="34" charset="0"/>
              </a:rPr>
            </a:br>
            <a:endParaRPr lang="he-IL" sz="3200" b="1" dirty="0">
              <a:latin typeface="Calibri" panose="020F0502020204030204" pitchFamily="34" charset="0"/>
              <a:ea typeface="Calibri" panose="020F0502020204030204" pitchFamily="34" charset="0"/>
              <a:cs typeface="Calibri" panose="020F0502020204030204" pitchFamily="34" charset="0"/>
            </a:endParaRPr>
          </a:p>
        </p:txBody>
      </p:sp>
      <p:sp>
        <p:nvSpPr>
          <p:cNvPr id="3" name="תיבת טקסט 2">
            <a:extLst>
              <a:ext uri="{FF2B5EF4-FFF2-40B4-BE49-F238E27FC236}">
                <a16:creationId xmlns:a16="http://schemas.microsoft.com/office/drawing/2014/main" id="{CECB4E00-FBC2-FA54-E810-9207FA46201F}"/>
              </a:ext>
            </a:extLst>
          </p:cNvPr>
          <p:cNvSpPr txBox="1"/>
          <p:nvPr/>
        </p:nvSpPr>
        <p:spPr>
          <a:xfrm>
            <a:off x="170168" y="1099177"/>
            <a:ext cx="8381650" cy="3785652"/>
          </a:xfrm>
          <a:prstGeom prst="rect">
            <a:avLst/>
          </a:prstGeom>
          <a:noFill/>
        </p:spPr>
        <p:txBody>
          <a:bodyPr wrap="square" rtlCol="1">
            <a:spAutoFit/>
          </a:bodyPr>
          <a:lstStyle/>
          <a:p>
            <a:r>
              <a:rPr lang="en-US" sz="1600" dirty="0"/>
              <a:t>Autonomous cars rely on sensors, actuators, complex algorithms, machine learning systems, and powerful processors to execute software.</a:t>
            </a:r>
          </a:p>
          <a:p>
            <a:endParaRPr lang="en-US" sz="1600" dirty="0"/>
          </a:p>
          <a:p>
            <a:r>
              <a:rPr lang="en-US" sz="1600" dirty="0"/>
              <a:t>Autonomous cars create and maintain a map of their surroundings based on a variety of sensors situated in different parts of the vehicle. Radar sensors monitor the position of nearby vehicles. </a:t>
            </a:r>
            <a:r>
              <a:rPr lang="en-US" sz="1600" b="1" dirty="0"/>
              <a:t>Video cameras detect traffic lights, read road signs, track other vehicles, and look for pedestrians.</a:t>
            </a:r>
            <a:r>
              <a:rPr lang="en-US" sz="1600" dirty="0"/>
              <a:t> Lidar (light detection and ranging) sensors bounce pulses of light off the car’s surroundings to measure distances, detect road edges, and identify lane markings. Ultrasonic sensors in the wheels detect curbs and other vehicles when parking.</a:t>
            </a:r>
          </a:p>
          <a:p>
            <a:endParaRPr lang="en-US" sz="1600" dirty="0"/>
          </a:p>
          <a:p>
            <a:r>
              <a:rPr lang="en-US" sz="1600" dirty="0"/>
              <a:t>Sophisticated software then processes all this sensory input, plots a path, and sends instructions to the car’s actuators, which control acceleration, braking, and steering. Hard-coded rules, obstacle avoidance algorithms, predictive modeling, and object recognition help the software follow traffic rules and navigate obstacles.</a:t>
            </a:r>
            <a:endParaRPr lang="he-IL" sz="1600" dirty="0"/>
          </a:p>
        </p:txBody>
      </p:sp>
      <p:pic>
        <p:nvPicPr>
          <p:cNvPr id="4" name="Picture 4">
            <a:extLst>
              <a:ext uri="{FF2B5EF4-FFF2-40B4-BE49-F238E27FC236}">
                <a16:creationId xmlns:a16="http://schemas.microsoft.com/office/drawing/2014/main" id="{D3BDF849-C1D3-2B19-E5C0-24A7B45E76B9}"/>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2688" y="-174598"/>
            <a:ext cx="1801827" cy="1274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6187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IDR is the Latest Game-Changing Advancement for Autonomous Vehicles - IEEE  Innovation at Work">
            <a:extLst>
              <a:ext uri="{FF2B5EF4-FFF2-40B4-BE49-F238E27FC236}">
                <a16:creationId xmlns:a16="http://schemas.microsoft.com/office/drawing/2014/main" id="{A5DA6636-C585-DE9F-D134-2B76A27E7F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4620" y="505098"/>
            <a:ext cx="6534760" cy="397981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EE0B7FD0-A0F2-F6E0-72A8-578120A06E83}"/>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2688" y="-174598"/>
            <a:ext cx="1801827" cy="1274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4300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CF1818B-465E-CD33-0447-57B350DE2B15}"/>
              </a:ext>
            </a:extLst>
          </p:cNvPr>
          <p:cNvSpPr>
            <a:spLocks noGrp="1"/>
          </p:cNvSpPr>
          <p:nvPr>
            <p:ph type="title"/>
          </p:nvPr>
        </p:nvSpPr>
        <p:spPr>
          <a:xfrm>
            <a:off x="255075" y="243975"/>
            <a:ext cx="8203200" cy="481200"/>
          </a:xfrm>
        </p:spPr>
        <p:txBody>
          <a:bodyPr/>
          <a:lstStyle/>
          <a:p>
            <a:r>
              <a:rPr lang="en-US" sz="3200" b="1" dirty="0">
                <a:latin typeface="Calibri" panose="020F0502020204030204" pitchFamily="34" charset="0"/>
                <a:ea typeface="Calibri" panose="020F0502020204030204" pitchFamily="34" charset="0"/>
                <a:cs typeface="Calibri" panose="020F0502020204030204" pitchFamily="34" charset="0"/>
              </a:rPr>
              <a:t>The camera sensor</a:t>
            </a:r>
            <a:endParaRPr lang="he-IL" sz="3200" b="1" dirty="0">
              <a:latin typeface="Calibri" panose="020F0502020204030204" pitchFamily="34" charset="0"/>
              <a:ea typeface="Calibri" panose="020F0502020204030204" pitchFamily="34" charset="0"/>
              <a:cs typeface="Calibri" panose="020F0502020204030204" pitchFamily="34" charset="0"/>
            </a:endParaRPr>
          </a:p>
        </p:txBody>
      </p:sp>
      <p:sp>
        <p:nvSpPr>
          <p:cNvPr id="3" name="תיבת טקסט 2">
            <a:extLst>
              <a:ext uri="{FF2B5EF4-FFF2-40B4-BE49-F238E27FC236}">
                <a16:creationId xmlns:a16="http://schemas.microsoft.com/office/drawing/2014/main" id="{1CA1291B-1D8D-2B2C-5667-88B9896A706D}"/>
              </a:ext>
            </a:extLst>
          </p:cNvPr>
          <p:cNvSpPr txBox="1"/>
          <p:nvPr/>
        </p:nvSpPr>
        <p:spPr>
          <a:xfrm>
            <a:off x="194114" y="945055"/>
            <a:ext cx="4798618" cy="3693319"/>
          </a:xfrm>
          <a:prstGeom prst="rect">
            <a:avLst/>
          </a:prstGeom>
          <a:noFill/>
        </p:spPr>
        <p:txBody>
          <a:bodyPr wrap="square" rtlCol="1">
            <a:spAutoFit/>
          </a:bodyPr>
          <a:lstStyle/>
          <a:p>
            <a:r>
              <a:rPr lang="en-US" sz="1800" dirty="0"/>
              <a:t>The camera is very important sensor in autonomous cars because it allows to identify objects and people.</a:t>
            </a:r>
          </a:p>
          <a:p>
            <a:endParaRPr lang="en-US" sz="1800" dirty="0"/>
          </a:p>
          <a:p>
            <a:r>
              <a:rPr lang="en-US" sz="1800" dirty="0"/>
              <a:t>Vision is the main source of information in self-driving vehicles. For it to steer by itself, it needs to “see”, understand, and sense the surrounding world just as a human would.</a:t>
            </a:r>
          </a:p>
          <a:p>
            <a:endParaRPr lang="en-US" sz="1800" dirty="0"/>
          </a:p>
          <a:p>
            <a:r>
              <a:rPr lang="en-US" sz="1800" dirty="0"/>
              <a:t>The most common cameras that used for this purpose is 360-degree cameras.</a:t>
            </a:r>
          </a:p>
          <a:p>
            <a:endParaRPr lang="en-US" sz="1800" dirty="0"/>
          </a:p>
          <a:p>
            <a:endParaRPr lang="he-IL" sz="1800" dirty="0"/>
          </a:p>
        </p:txBody>
      </p:sp>
      <p:pic>
        <p:nvPicPr>
          <p:cNvPr id="4098" name="Picture 2" descr="Sensors | Free Full-Text | Dense-RefineDet for Traffic Sign Detection and  Classification">
            <a:extLst>
              <a:ext uri="{FF2B5EF4-FFF2-40B4-BE49-F238E27FC236}">
                <a16:creationId xmlns:a16="http://schemas.microsoft.com/office/drawing/2014/main" id="{82B63968-94D3-EE87-6793-75ACB1F26A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7214" y="945055"/>
            <a:ext cx="3242037" cy="395447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04E97428-25AB-F991-A1E9-5956C67DE8A0}"/>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2688" y="-174598"/>
            <a:ext cx="1801827" cy="1274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32775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43" name="Google Shape;55;p15">
            <a:extLst>
              <a:ext uri="{FF2B5EF4-FFF2-40B4-BE49-F238E27FC236}">
                <a16:creationId xmlns:a16="http://schemas.microsoft.com/office/drawing/2014/main" id="{583899D8-E618-4989-29A5-4D306287C8AC}"/>
              </a:ext>
            </a:extLst>
          </p:cNvPr>
          <p:cNvSpPr txBox="1">
            <a:spLocks/>
          </p:cNvSpPr>
          <p:nvPr/>
        </p:nvSpPr>
        <p:spPr>
          <a:xfrm>
            <a:off x="260154" y="380251"/>
            <a:ext cx="7351299" cy="46274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1pPr>
            <a:lvl2pPr marR="0" lvl="1"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rgbClr val="000000"/>
              </a:buClr>
              <a:buSzPts val="2500"/>
              <a:buFont typeface="Fira Sans Extra Condensed Medium"/>
              <a:buNone/>
              <a:defRPr sz="2500" b="0" i="0" u="none" strike="noStrike" cap="none">
                <a:solidFill>
                  <a:srgbClr val="000000"/>
                </a:solidFill>
                <a:latin typeface="Fira Sans Extra Condensed Medium"/>
                <a:ea typeface="Fira Sans Extra Condensed Medium"/>
                <a:cs typeface="Fira Sans Extra Condensed Medium"/>
                <a:sym typeface="Fira Sans Extra Condensed Medium"/>
              </a:defRPr>
            </a:lvl9pPr>
          </a:lstStyle>
          <a:p>
            <a:r>
              <a:rPr lang="en" sz="2800" b="1" dirty="0">
                <a:solidFill>
                  <a:schemeClr val="tx1"/>
                </a:solidFill>
                <a:latin typeface="Calibri" panose="020F0502020204030204" pitchFamily="34" charset="0"/>
                <a:ea typeface="Calibri" panose="020F0502020204030204" pitchFamily="34" charset="0"/>
                <a:cs typeface="Calibri" panose="020F0502020204030204" pitchFamily="34" charset="0"/>
                <a:sym typeface="Rajdhani"/>
              </a:rPr>
              <a:t>Traffic signs </a:t>
            </a:r>
            <a:r>
              <a:rPr lang="en-US" sz="2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recognition</a:t>
            </a:r>
            <a:r>
              <a:rPr lang="en" sz="2800" b="1" dirty="0">
                <a:solidFill>
                  <a:schemeClr val="tx1"/>
                </a:solidFill>
                <a:latin typeface="Calibri" panose="020F0502020204030204" pitchFamily="34" charset="0"/>
                <a:ea typeface="Calibri" panose="020F0502020204030204" pitchFamily="34" charset="0"/>
                <a:cs typeface="Calibri" panose="020F0502020204030204" pitchFamily="34" charset="0"/>
                <a:sym typeface="Rajdhani"/>
              </a:rPr>
              <a:t> using OpenCV and machine learning</a:t>
            </a:r>
            <a:endParaRPr lang="he-IL" sz="28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pic>
        <p:nvPicPr>
          <p:cNvPr id="8" name="Picture 4">
            <a:extLst>
              <a:ext uri="{FF2B5EF4-FFF2-40B4-BE49-F238E27FC236}">
                <a16:creationId xmlns:a16="http://schemas.microsoft.com/office/drawing/2014/main" id="{82E84350-2AAA-A293-EC99-C64C773DF18C}"/>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2688" y="-174598"/>
            <a:ext cx="1801827" cy="1274099"/>
          </a:xfrm>
          <a:prstGeom prst="rect">
            <a:avLst/>
          </a:prstGeom>
          <a:noFill/>
          <a:extLst>
            <a:ext uri="{909E8E84-426E-40DD-AFC4-6F175D3DCCD1}">
              <a14:hiddenFill xmlns:a14="http://schemas.microsoft.com/office/drawing/2010/main">
                <a:solidFill>
                  <a:srgbClr val="FFFFFF"/>
                </a:solidFill>
              </a14:hiddenFill>
            </a:ext>
          </a:extLst>
        </p:spPr>
      </p:pic>
      <p:sp>
        <p:nvSpPr>
          <p:cNvPr id="10" name="תיבת טקסט 9">
            <a:extLst>
              <a:ext uri="{FF2B5EF4-FFF2-40B4-BE49-F238E27FC236}">
                <a16:creationId xmlns:a16="http://schemas.microsoft.com/office/drawing/2014/main" id="{74A467E8-3BCE-B6EE-C3D2-0EC18CD251E9}"/>
              </a:ext>
            </a:extLst>
          </p:cNvPr>
          <p:cNvSpPr txBox="1"/>
          <p:nvPr/>
        </p:nvSpPr>
        <p:spPr>
          <a:xfrm>
            <a:off x="260154" y="1069080"/>
            <a:ext cx="5372526" cy="3970318"/>
          </a:xfrm>
          <a:prstGeom prst="rect">
            <a:avLst/>
          </a:prstGeom>
          <a:noFill/>
        </p:spPr>
        <p:txBody>
          <a:bodyPr wrap="square">
            <a:spAutoFit/>
          </a:bodyPr>
          <a:lstStyle/>
          <a:p>
            <a:r>
              <a:rPr lang="en-US" sz="1800" dirty="0">
                <a:latin typeface="Calibri" panose="020F0502020204030204" pitchFamily="34" charset="0"/>
                <a:ea typeface="Calibri" panose="020F0502020204030204" pitchFamily="34" charset="0"/>
                <a:cs typeface="Calibri" panose="020F0502020204030204" pitchFamily="34" charset="0"/>
              </a:rPr>
              <a:t>In our project we chose to understand how the camera sensor works.</a:t>
            </a:r>
            <a:endParaRPr lang="en-US" sz="1800" dirty="0">
              <a:latin typeface="Calibri" panose="020F0502020204030204" pitchFamily="34" charset="0"/>
              <a:cs typeface="Calibri" panose="020F0502020204030204" pitchFamily="34" charset="0"/>
            </a:endParaRPr>
          </a:p>
          <a:p>
            <a:endParaRPr lang="en-US" sz="1800" dirty="0">
              <a:latin typeface="Calibri" panose="020F0502020204030204" pitchFamily="34" charset="0"/>
              <a:cs typeface="Calibri" panose="020F0502020204030204" pitchFamily="34" charset="0"/>
            </a:endParaRPr>
          </a:p>
          <a:p>
            <a:pPr algn="l"/>
            <a:r>
              <a:rPr lang="en-US" sz="1800" dirty="0">
                <a:latin typeface="Calibri" panose="020F0502020204030204" pitchFamily="34" charset="0"/>
                <a:cs typeface="Calibri" panose="020F0502020204030204" pitchFamily="34" charset="0"/>
              </a:rPr>
              <a:t>When you go on the road, you see various traffic signs like traffic signals, turn left or right, speed limits, no passing of heavy vehicles, no entry, children crossing, etc., that you need to follow for a safe drive. Likewise, autonomous vehicles also have to interpret these signs and make decisions to achieve accuracy. The methodology of recognizing which class a traffic sign belongs to is called Traffic signs classification.</a:t>
            </a:r>
          </a:p>
          <a:p>
            <a:pPr algn="l"/>
            <a:endParaRPr lang="en-US" sz="1800" dirty="0">
              <a:latin typeface="Calibri" panose="020F0502020204030204" pitchFamily="34" charset="0"/>
              <a:cs typeface="Calibri" panose="020F0502020204030204" pitchFamily="34" charset="0"/>
            </a:endParaRPr>
          </a:p>
          <a:p>
            <a:pPr algn="l"/>
            <a:r>
              <a:rPr lang="en-US" sz="1800" dirty="0">
                <a:solidFill>
                  <a:srgbClr val="1F2328"/>
                </a:solidFill>
                <a:latin typeface="-apple-system"/>
                <a:ea typeface="Calibri" panose="020F0502020204030204" pitchFamily="34" charset="0"/>
                <a:cs typeface="Calibri" panose="020F0502020204030204" pitchFamily="34" charset="0"/>
              </a:rPr>
              <a:t>Traffic signs detection and classification in real-time will be done using  OpenCV using a simple webcam.</a:t>
            </a:r>
            <a:endParaRPr lang="en-US" sz="1800" dirty="0">
              <a:latin typeface="Calibri" panose="020F0502020204030204" pitchFamily="34" charset="0"/>
              <a:ea typeface="Calibri" panose="020F0502020204030204" pitchFamily="34" charset="0"/>
              <a:cs typeface="Calibri" panose="020F0502020204030204" pitchFamily="34" charset="0"/>
            </a:endParaRPr>
          </a:p>
        </p:txBody>
      </p:sp>
      <p:pic>
        <p:nvPicPr>
          <p:cNvPr id="2050" name="Picture 2" descr="OpenCV-Python Is Now An Official OpenCV Project - OpenCV">
            <a:extLst>
              <a:ext uri="{FF2B5EF4-FFF2-40B4-BE49-F238E27FC236}">
                <a16:creationId xmlns:a16="http://schemas.microsoft.com/office/drawing/2014/main" id="{45C4CB7B-C2A2-1AC6-566D-0E787BF0B3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500200">
            <a:off x="5741792" y="1211651"/>
            <a:ext cx="3201523" cy="152127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achine learning - How to test OpenCV DNN module accuracy? It does not  predict correct detections for YOLOv3. Whereas Darknet detector detects  correctly - Stack Overflow">
            <a:extLst>
              <a:ext uri="{FF2B5EF4-FFF2-40B4-BE49-F238E27FC236}">
                <a16:creationId xmlns:a16="http://schemas.microsoft.com/office/drawing/2014/main" id="{DC5B378C-AA58-619F-F899-9AD69D9905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98169" y="2926363"/>
            <a:ext cx="2688771" cy="2016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38278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329EDFA-1691-7FF7-3DF3-FFAE6437486D}"/>
              </a:ext>
            </a:extLst>
          </p:cNvPr>
          <p:cNvSpPr>
            <a:spLocks noGrp="1"/>
          </p:cNvSpPr>
          <p:nvPr>
            <p:ph type="title"/>
          </p:nvPr>
        </p:nvSpPr>
        <p:spPr>
          <a:xfrm>
            <a:off x="366653" y="291711"/>
            <a:ext cx="8203200" cy="481200"/>
          </a:xfrm>
        </p:spPr>
        <p:txBody>
          <a:bodyPr/>
          <a:lstStyle/>
          <a:p>
            <a:r>
              <a:rPr lang="en-US" sz="3200" b="1" dirty="0">
                <a:latin typeface="Calibri" panose="020F0502020204030204" pitchFamily="34" charset="0"/>
                <a:ea typeface="Calibri" panose="020F0502020204030204" pitchFamily="34" charset="0"/>
                <a:cs typeface="Calibri" panose="020F0502020204030204" pitchFamily="34" charset="0"/>
              </a:rPr>
              <a:t>What we built in our project</a:t>
            </a:r>
            <a:endParaRPr lang="he-IL" sz="3200" b="1" dirty="0">
              <a:latin typeface="Calibri" panose="020F0502020204030204" pitchFamily="34" charset="0"/>
              <a:ea typeface="Calibri" panose="020F0502020204030204" pitchFamily="34" charset="0"/>
              <a:cs typeface="Calibri" panose="020F0502020204030204" pitchFamily="34" charset="0"/>
            </a:endParaRPr>
          </a:p>
        </p:txBody>
      </p:sp>
      <p:sp>
        <p:nvSpPr>
          <p:cNvPr id="3" name="תיבת טקסט 2">
            <a:extLst>
              <a:ext uri="{FF2B5EF4-FFF2-40B4-BE49-F238E27FC236}">
                <a16:creationId xmlns:a16="http://schemas.microsoft.com/office/drawing/2014/main" id="{ABA2BD0B-8445-2674-8787-050E6766454A}"/>
              </a:ext>
            </a:extLst>
          </p:cNvPr>
          <p:cNvSpPr txBox="1"/>
          <p:nvPr/>
        </p:nvSpPr>
        <p:spPr>
          <a:xfrm>
            <a:off x="527218" y="980082"/>
            <a:ext cx="4346529" cy="3908762"/>
          </a:xfrm>
          <a:prstGeom prst="rect">
            <a:avLst/>
          </a:prstGeom>
          <a:noFill/>
        </p:spPr>
        <p:txBody>
          <a:bodyPr wrap="square" rtlCol="1">
            <a:spAutoFit/>
          </a:bodyPr>
          <a:lstStyle/>
          <a:p>
            <a:r>
              <a:rPr lang="en-US" sz="1800" dirty="0">
                <a:solidFill>
                  <a:schemeClr val="tx1"/>
                </a:solidFill>
                <a:latin typeface="Calibri" panose="020F0502020204030204" pitchFamily="34" charset="0"/>
                <a:cs typeface="Calibri" panose="020F0502020204030204" pitchFamily="34" charset="0"/>
              </a:rPr>
              <a:t>In this Deep Learning project, we will build a model for the classification of traffic signs available in the image into many categories. This project presents a study to recognize traffic sign patterns using Convolutional Neural Network (CNN)* and </a:t>
            </a:r>
            <a:r>
              <a:rPr lang="en-US" sz="1800" dirty="0" err="1">
                <a:solidFill>
                  <a:schemeClr val="tx1"/>
                </a:solidFill>
                <a:latin typeface="Calibri" panose="020F0502020204030204" pitchFamily="34" charset="0"/>
                <a:cs typeface="Calibri" panose="020F0502020204030204" pitchFamily="34" charset="0"/>
              </a:rPr>
              <a:t>Keras</a:t>
            </a:r>
            <a:r>
              <a:rPr lang="en-US" sz="1800" dirty="0">
                <a:solidFill>
                  <a:schemeClr val="tx1"/>
                </a:solidFill>
                <a:latin typeface="Calibri" panose="020F0502020204030204" pitchFamily="34" charset="0"/>
                <a:cs typeface="Calibri" panose="020F0502020204030204" pitchFamily="34" charset="0"/>
              </a:rPr>
              <a:t>** models. The Neural Networks stages are performed to recognize the traffic sign patterns. The system is trained and validated to find the best sign fit and introduce it to the user. The experimental results show the highly accurate classifications of traffic sign patterns.</a:t>
            </a:r>
          </a:p>
          <a:p>
            <a:endParaRPr lang="he-IL" dirty="0"/>
          </a:p>
        </p:txBody>
      </p:sp>
      <p:pic>
        <p:nvPicPr>
          <p:cNvPr id="3076" name="Picture 4" descr="Traffic Sign Classification with Keras and Deep Learning - PyImageSearch">
            <a:extLst>
              <a:ext uri="{FF2B5EF4-FFF2-40B4-BE49-F238E27FC236}">
                <a16:creationId xmlns:a16="http://schemas.microsoft.com/office/drawing/2014/main" id="{848CE8FD-B020-C207-E9DC-DB42025C5A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76275" y="1183822"/>
            <a:ext cx="3373117" cy="332286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a:extLst>
              <a:ext uri="{FF2B5EF4-FFF2-40B4-BE49-F238E27FC236}">
                <a16:creationId xmlns:a16="http://schemas.microsoft.com/office/drawing/2014/main" id="{A2376386-8F20-6AE4-C705-6E79125FE193}"/>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422688" y="-174598"/>
            <a:ext cx="1801827" cy="1274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0323230"/>
      </p:ext>
    </p:extLst>
  </p:cSld>
  <p:clrMapOvr>
    <a:masterClrMapping/>
  </p:clrMapOvr>
</p:sld>
</file>

<file path=ppt/theme/theme1.xml><?xml version="1.0" encoding="utf-8"?>
<a:theme xmlns:a="http://schemas.openxmlformats.org/drawingml/2006/main" name="Data Charts Infographics by Slidesgo">
  <a:themeElements>
    <a:clrScheme name="Simple Light">
      <a:dk1>
        <a:srgbClr val="000000"/>
      </a:dk1>
      <a:lt1>
        <a:srgbClr val="FFFFFF"/>
      </a:lt1>
      <a:dk2>
        <a:srgbClr val="595959"/>
      </a:dk2>
      <a:lt2>
        <a:srgbClr val="EEEEEE"/>
      </a:lt2>
      <a:accent1>
        <a:srgbClr val="1E35A1"/>
      </a:accent1>
      <a:accent2>
        <a:srgbClr val="0C79F3"/>
      </a:accent2>
      <a:accent3>
        <a:srgbClr val="00D4F0"/>
      </a:accent3>
      <a:accent4>
        <a:srgbClr val="2170B7"/>
      </a:accent4>
      <a:accent5>
        <a:srgbClr val="59A7FF"/>
      </a:accent5>
      <a:accent6>
        <a:srgbClr val="071554"/>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3505</TotalTime>
  <Words>929</Words>
  <Application>Microsoft Office PowerPoint</Application>
  <PresentationFormat>‫הצגה על המסך (16:9)</PresentationFormat>
  <Paragraphs>71</Paragraphs>
  <Slides>15</Slides>
  <Notes>7</Notes>
  <HiddenSlides>0</HiddenSlides>
  <MMClips>1</MMClips>
  <ScaleCrop>false</ScaleCrop>
  <HeadingPairs>
    <vt:vector size="6" baseType="variant">
      <vt:variant>
        <vt:lpstr>גופנים בשימוש</vt:lpstr>
      </vt:variant>
      <vt:variant>
        <vt:i4>10</vt:i4>
      </vt:variant>
      <vt:variant>
        <vt:lpstr>ערכת נושא</vt:lpstr>
      </vt:variant>
      <vt:variant>
        <vt:i4>1</vt:i4>
      </vt:variant>
      <vt:variant>
        <vt:lpstr>כותרות שקופיות</vt:lpstr>
      </vt:variant>
      <vt:variant>
        <vt:i4>15</vt:i4>
      </vt:variant>
    </vt:vector>
  </HeadingPairs>
  <TitlesOfParts>
    <vt:vector size="26" baseType="lpstr">
      <vt:lpstr>Arial</vt:lpstr>
      <vt:lpstr>Rajdhani</vt:lpstr>
      <vt:lpstr>-apple-system</vt:lpstr>
      <vt:lpstr>Calibri</vt:lpstr>
      <vt:lpstr>Wingdings</vt:lpstr>
      <vt:lpstr>Roboto</vt:lpstr>
      <vt:lpstr>Heebo</vt:lpstr>
      <vt:lpstr>Fira Sans Extra Condensed Medium</vt:lpstr>
      <vt:lpstr>Fira Sans Condensed Light</vt:lpstr>
      <vt:lpstr>David</vt:lpstr>
      <vt:lpstr>Data Charts Infographics by Slidesgo</vt:lpstr>
      <vt:lpstr> Software development for autonomous vehicles </vt:lpstr>
      <vt:lpstr>מצגת של PowerPoint‏</vt:lpstr>
      <vt:lpstr>מצגת של PowerPoint‏</vt:lpstr>
      <vt:lpstr>מצגת של PowerPoint‏</vt:lpstr>
      <vt:lpstr>How do autonomous cars work? </vt:lpstr>
      <vt:lpstr>מצגת של PowerPoint‏</vt:lpstr>
      <vt:lpstr>The camera sensor</vt:lpstr>
      <vt:lpstr>מצגת של PowerPoint‏</vt:lpstr>
      <vt:lpstr>What we built in our project</vt:lpstr>
      <vt:lpstr>CNN and Keras</vt:lpstr>
      <vt:lpstr>Development process</vt:lpstr>
      <vt:lpstr>The results of our model</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תחקור שבועי קורס 'איתן'</dc:title>
  <dc:creator>Tamir Gurman</dc:creator>
  <cp:lastModifiedBy>Matansher</cp:lastModifiedBy>
  <cp:revision>34</cp:revision>
  <cp:lastPrinted>2022-05-09T18:43:40Z</cp:lastPrinted>
  <dcterms:modified xsi:type="dcterms:W3CDTF">2023-05-27T11:55:17Z</dcterms:modified>
</cp:coreProperties>
</file>